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ink/ink1.xml" ContentType="application/inkml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7.xml" ContentType="application/vnd.openxmlformats-officedocument.presentationml.notesSlide+xml"/>
  <Override PartName="/ppt/ink/ink5.xml" ContentType="application/inkml+xml"/>
  <Override PartName="/ppt/notesSlides/notesSlide8.xml" ContentType="application/vnd.openxmlformats-officedocument.presentationml.notesSlide+xml"/>
  <Override PartName="/ppt/ink/ink6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7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2.xml" ContentType="application/vnd.openxmlformats-officedocument.presentationml.notesSlide+xml"/>
  <Override PartName="/ppt/ink/ink8.xml" ContentType="application/inkml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ink/ink9.xml" ContentType="application/inkml+xml"/>
  <Override PartName="/ppt/notesSlides/notesSlide25.xml" ContentType="application/vnd.openxmlformats-officedocument.presentationml.notesSlide+xml"/>
  <Override PartName="/ppt/ink/ink10.xml" ContentType="application/inkml+xml"/>
  <Override PartName="/ppt/notesSlides/notesSlide2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8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notesSlides/notesSlide29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notesSlides/notesSlide30.xml" ContentType="application/vnd.openxmlformats-officedocument.presentationml.notesSlide+xml"/>
  <Override PartName="/ppt/ink/ink15.xml" ContentType="application/inkml+xml"/>
  <Override PartName="/ppt/ink/ink16.xml" ContentType="application/inkml+xml"/>
  <Override PartName="/ppt/notesSlides/notesSlide31.xml" ContentType="application/vnd.openxmlformats-officedocument.presentationml.notesSlide+xml"/>
  <Override PartName="/ppt/ink/ink17.xml" ContentType="application/inkml+xml"/>
  <Override PartName="/ppt/notesSlides/notesSlide3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3.xml" ContentType="application/vnd.openxmlformats-officedocument.presentationml.notesSlide+xml"/>
  <Override PartName="/ppt/ink/ink18.xml" ContentType="application/inkml+xml"/>
  <Override PartName="/ppt/notesSlides/notesSlide34.xml" ContentType="application/vnd.openxmlformats-officedocument.presentationml.notesSlide+xml"/>
  <Override PartName="/ppt/ink/ink19.xml" ContentType="application/inkml+xml"/>
  <Override PartName="/ppt/notesSlides/notesSlide35.xml" ContentType="application/vnd.openxmlformats-officedocument.presentationml.notesSlide+xml"/>
  <Override PartName="/ppt/ink/ink20.xml" ContentType="application/inkml+xml"/>
  <Override PartName="/ppt/notesSlides/notesSlide36.xml" ContentType="application/vnd.openxmlformats-officedocument.presentationml.notesSlide+xml"/>
  <Override PartName="/ppt/ink/ink21.xml" ContentType="application/inkml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4"/>
  </p:sldMasterIdLst>
  <p:notesMasterIdLst>
    <p:notesMasterId r:id="rId50"/>
  </p:notesMasterIdLst>
  <p:sldIdLst>
    <p:sldId id="256" r:id="rId5"/>
    <p:sldId id="589" r:id="rId6"/>
    <p:sldId id="590" r:id="rId7"/>
    <p:sldId id="4633" r:id="rId8"/>
    <p:sldId id="4634" r:id="rId9"/>
    <p:sldId id="4635" r:id="rId10"/>
    <p:sldId id="593" r:id="rId11"/>
    <p:sldId id="598" r:id="rId12"/>
    <p:sldId id="599" r:id="rId13"/>
    <p:sldId id="600" r:id="rId14"/>
    <p:sldId id="603" r:id="rId15"/>
    <p:sldId id="601" r:id="rId16"/>
    <p:sldId id="604" r:id="rId17"/>
    <p:sldId id="602" r:id="rId18"/>
    <p:sldId id="613" r:id="rId19"/>
    <p:sldId id="283" r:id="rId20"/>
    <p:sldId id="286" r:id="rId21"/>
    <p:sldId id="619" r:id="rId22"/>
    <p:sldId id="4630" r:id="rId23"/>
    <p:sldId id="620" r:id="rId24"/>
    <p:sldId id="4631" r:id="rId25"/>
    <p:sldId id="621" r:id="rId26"/>
    <p:sldId id="618" r:id="rId27"/>
    <p:sldId id="606" r:id="rId28"/>
    <p:sldId id="605" r:id="rId29"/>
    <p:sldId id="257" r:id="rId30"/>
    <p:sldId id="616" r:id="rId31"/>
    <p:sldId id="581" r:id="rId32"/>
    <p:sldId id="610" r:id="rId33"/>
    <p:sldId id="615" r:id="rId34"/>
    <p:sldId id="266" r:id="rId35"/>
    <p:sldId id="624" r:id="rId36"/>
    <p:sldId id="623" r:id="rId37"/>
    <p:sldId id="265" r:id="rId38"/>
    <p:sldId id="270" r:id="rId39"/>
    <p:sldId id="271" r:id="rId40"/>
    <p:sldId id="625" r:id="rId41"/>
    <p:sldId id="4632" r:id="rId42"/>
    <p:sldId id="611" r:id="rId43"/>
    <p:sldId id="582" r:id="rId44"/>
    <p:sldId id="261" r:id="rId45"/>
    <p:sldId id="626" r:id="rId46"/>
    <p:sldId id="627" r:id="rId47"/>
    <p:sldId id="4628" r:id="rId48"/>
    <p:sldId id="507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A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72183"/>
  </p:normalViewPr>
  <p:slideViewPr>
    <p:cSldViewPr snapToGrid="0">
      <p:cViewPr varScale="1">
        <p:scale>
          <a:sx n="87" d="100"/>
          <a:sy n="87" d="100"/>
        </p:scale>
        <p:origin x="4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4" d="100"/>
        <a:sy n="3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86435C-9696-B748-BEEA-FDD5AB28912D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D613B295-F444-9646-8397-2AF2450E0373}">
      <dgm:prSet phldrT="[Text]"/>
      <dgm:spPr/>
      <dgm:t>
        <a:bodyPr/>
        <a:lstStyle/>
        <a:p>
          <a:r>
            <a:rPr lang="en-US" dirty="0"/>
            <a:t>Missional</a:t>
          </a:r>
        </a:p>
        <a:p>
          <a:r>
            <a:rPr lang="en-US" dirty="0"/>
            <a:t>Leaders</a:t>
          </a:r>
        </a:p>
      </dgm:t>
    </dgm:pt>
    <dgm:pt modelId="{3F16DEC0-D120-FF40-A4C3-EDFA97CC3A7D}" type="parTrans" cxnId="{A8BE8211-4B9B-D746-8E04-E0C4F1DCD2DC}">
      <dgm:prSet/>
      <dgm:spPr/>
      <dgm:t>
        <a:bodyPr/>
        <a:lstStyle/>
        <a:p>
          <a:endParaRPr lang="en-US"/>
        </a:p>
      </dgm:t>
    </dgm:pt>
    <dgm:pt modelId="{0271398C-F7BA-6D49-BBE7-8837FA8D094C}" type="sibTrans" cxnId="{A8BE8211-4B9B-D746-8E04-E0C4F1DCD2DC}">
      <dgm:prSet/>
      <dgm:spPr/>
      <dgm:t>
        <a:bodyPr/>
        <a:lstStyle/>
        <a:p>
          <a:endParaRPr lang="en-US"/>
        </a:p>
      </dgm:t>
    </dgm:pt>
    <dgm:pt modelId="{E49B84DC-67A2-CA4E-9090-7388A9065F80}">
      <dgm:prSet phldrT="[Text]"/>
      <dgm:spPr/>
      <dgm:t>
        <a:bodyPr/>
        <a:lstStyle/>
        <a:p>
          <a:r>
            <a:rPr lang="en-US" dirty="0"/>
            <a:t>Missional</a:t>
          </a:r>
        </a:p>
        <a:p>
          <a:r>
            <a:rPr lang="en-US" dirty="0"/>
            <a:t>Congregation</a:t>
          </a:r>
        </a:p>
      </dgm:t>
    </dgm:pt>
    <dgm:pt modelId="{122537E5-44D8-C04B-B216-676B2C7341D8}" type="parTrans" cxnId="{406329BC-496B-2A49-A30F-9E8B943EECBD}">
      <dgm:prSet/>
      <dgm:spPr/>
      <dgm:t>
        <a:bodyPr/>
        <a:lstStyle/>
        <a:p>
          <a:endParaRPr lang="en-US"/>
        </a:p>
      </dgm:t>
    </dgm:pt>
    <dgm:pt modelId="{993C064D-2B94-BA47-9D64-C381C86C9B29}" type="sibTrans" cxnId="{406329BC-496B-2A49-A30F-9E8B943EECBD}">
      <dgm:prSet/>
      <dgm:spPr/>
      <dgm:t>
        <a:bodyPr/>
        <a:lstStyle/>
        <a:p>
          <a:endParaRPr lang="en-US"/>
        </a:p>
      </dgm:t>
    </dgm:pt>
    <dgm:pt modelId="{4630BF03-5DAD-3543-8B18-264318C691A4}">
      <dgm:prSet phldrT="[Text]"/>
      <dgm:spPr/>
      <dgm:t>
        <a:bodyPr/>
        <a:lstStyle/>
        <a:p>
          <a:r>
            <a:rPr lang="en-US" dirty="0"/>
            <a:t>Conversion</a:t>
          </a:r>
        </a:p>
        <a:p>
          <a:r>
            <a:rPr lang="en-US" dirty="0"/>
            <a:t>Community</a:t>
          </a:r>
        </a:p>
      </dgm:t>
    </dgm:pt>
    <dgm:pt modelId="{D5C4573E-4936-FC41-8D99-B15047FC811F}" type="parTrans" cxnId="{7584D2CD-6BD4-084C-A31A-C79A7FC3AA29}">
      <dgm:prSet/>
      <dgm:spPr/>
      <dgm:t>
        <a:bodyPr/>
        <a:lstStyle/>
        <a:p>
          <a:endParaRPr lang="en-US"/>
        </a:p>
      </dgm:t>
    </dgm:pt>
    <dgm:pt modelId="{2E3E4D47-697F-254C-AC58-0A9A0FA18533}" type="sibTrans" cxnId="{7584D2CD-6BD4-084C-A31A-C79A7FC3AA29}">
      <dgm:prSet/>
      <dgm:spPr/>
      <dgm:t>
        <a:bodyPr/>
        <a:lstStyle/>
        <a:p>
          <a:endParaRPr lang="en-US"/>
        </a:p>
      </dgm:t>
    </dgm:pt>
    <dgm:pt modelId="{FC6E122F-775B-BA46-B29D-C84A118CE38F}" type="pres">
      <dgm:prSet presAssocID="{4086435C-9696-B748-BEEA-FDD5AB28912D}" presName="Name0" presStyleCnt="0">
        <dgm:presLayoutVars>
          <dgm:dir/>
          <dgm:resizeHandles val="exact"/>
        </dgm:presLayoutVars>
      </dgm:prSet>
      <dgm:spPr/>
    </dgm:pt>
    <dgm:pt modelId="{8EEFB0CF-D308-3947-9A11-7A8A1126E8C1}" type="pres">
      <dgm:prSet presAssocID="{D613B295-F444-9646-8397-2AF2450E0373}" presName="node" presStyleLbl="node1" presStyleIdx="0" presStyleCnt="3">
        <dgm:presLayoutVars>
          <dgm:bulletEnabled val="1"/>
        </dgm:presLayoutVars>
      </dgm:prSet>
      <dgm:spPr/>
    </dgm:pt>
    <dgm:pt modelId="{94020C6C-A913-3B42-B4DD-D26118B8D215}" type="pres">
      <dgm:prSet presAssocID="{0271398C-F7BA-6D49-BBE7-8837FA8D094C}" presName="sibTrans" presStyleLbl="sibTrans2D1" presStyleIdx="0" presStyleCnt="2"/>
      <dgm:spPr>
        <a:prstGeom prst="mathPlus">
          <a:avLst/>
        </a:prstGeom>
      </dgm:spPr>
    </dgm:pt>
    <dgm:pt modelId="{7632E1ED-EA1A-F24F-A209-A673645F425F}" type="pres">
      <dgm:prSet presAssocID="{0271398C-F7BA-6D49-BBE7-8837FA8D094C}" presName="connectorText" presStyleLbl="sibTrans2D1" presStyleIdx="0" presStyleCnt="2"/>
      <dgm:spPr/>
    </dgm:pt>
    <dgm:pt modelId="{1255DCBB-37FF-A44A-8C93-B3DA10573145}" type="pres">
      <dgm:prSet presAssocID="{E49B84DC-67A2-CA4E-9090-7388A9065F80}" presName="node" presStyleLbl="node1" presStyleIdx="1" presStyleCnt="3">
        <dgm:presLayoutVars>
          <dgm:bulletEnabled val="1"/>
        </dgm:presLayoutVars>
      </dgm:prSet>
      <dgm:spPr/>
    </dgm:pt>
    <dgm:pt modelId="{607234DF-33C7-4C40-8F1B-67C72C7802BF}" type="pres">
      <dgm:prSet presAssocID="{993C064D-2B94-BA47-9D64-C381C86C9B29}" presName="sibTrans" presStyleLbl="sibTrans2D1" presStyleIdx="1" presStyleCnt="2"/>
      <dgm:spPr>
        <a:prstGeom prst="mathEqual">
          <a:avLst/>
        </a:prstGeom>
      </dgm:spPr>
    </dgm:pt>
    <dgm:pt modelId="{F6FF7EC7-A8C3-8F45-8361-0EF0130E91F9}" type="pres">
      <dgm:prSet presAssocID="{993C064D-2B94-BA47-9D64-C381C86C9B29}" presName="connectorText" presStyleLbl="sibTrans2D1" presStyleIdx="1" presStyleCnt="2"/>
      <dgm:spPr/>
    </dgm:pt>
    <dgm:pt modelId="{AF9BC53A-DBBB-3C45-BCE4-5032FD0B29C9}" type="pres">
      <dgm:prSet presAssocID="{4630BF03-5DAD-3543-8B18-264318C691A4}" presName="node" presStyleLbl="node1" presStyleIdx="2" presStyleCnt="3">
        <dgm:presLayoutVars>
          <dgm:bulletEnabled val="1"/>
        </dgm:presLayoutVars>
      </dgm:prSet>
      <dgm:spPr/>
    </dgm:pt>
  </dgm:ptLst>
  <dgm:cxnLst>
    <dgm:cxn modelId="{A8BE8211-4B9B-D746-8E04-E0C4F1DCD2DC}" srcId="{4086435C-9696-B748-BEEA-FDD5AB28912D}" destId="{D613B295-F444-9646-8397-2AF2450E0373}" srcOrd="0" destOrd="0" parTransId="{3F16DEC0-D120-FF40-A4C3-EDFA97CC3A7D}" sibTransId="{0271398C-F7BA-6D49-BBE7-8837FA8D094C}"/>
    <dgm:cxn modelId="{B879C622-26FA-B64E-9F5A-CCFA49734BCC}" type="presOf" srcId="{0271398C-F7BA-6D49-BBE7-8837FA8D094C}" destId="{7632E1ED-EA1A-F24F-A209-A673645F425F}" srcOrd="1" destOrd="0" presId="urn:microsoft.com/office/officeart/2005/8/layout/process1"/>
    <dgm:cxn modelId="{92CFC13C-ABEF-6B4B-A5D5-47EEBB5BBEEA}" type="presOf" srcId="{E49B84DC-67A2-CA4E-9090-7388A9065F80}" destId="{1255DCBB-37FF-A44A-8C93-B3DA10573145}" srcOrd="0" destOrd="0" presId="urn:microsoft.com/office/officeart/2005/8/layout/process1"/>
    <dgm:cxn modelId="{26D8ED4B-15F2-F54B-AC86-FBA9E47F7F41}" type="presOf" srcId="{4086435C-9696-B748-BEEA-FDD5AB28912D}" destId="{FC6E122F-775B-BA46-B29D-C84A118CE38F}" srcOrd="0" destOrd="0" presId="urn:microsoft.com/office/officeart/2005/8/layout/process1"/>
    <dgm:cxn modelId="{18E35E56-9D2C-9F42-8BD3-B1C32007817E}" type="presOf" srcId="{0271398C-F7BA-6D49-BBE7-8837FA8D094C}" destId="{94020C6C-A913-3B42-B4DD-D26118B8D215}" srcOrd="0" destOrd="0" presId="urn:microsoft.com/office/officeart/2005/8/layout/process1"/>
    <dgm:cxn modelId="{67E7AA89-A964-0040-9441-6B1D54E98166}" type="presOf" srcId="{993C064D-2B94-BA47-9D64-C381C86C9B29}" destId="{F6FF7EC7-A8C3-8F45-8361-0EF0130E91F9}" srcOrd="1" destOrd="0" presId="urn:microsoft.com/office/officeart/2005/8/layout/process1"/>
    <dgm:cxn modelId="{406329BC-496B-2A49-A30F-9E8B943EECBD}" srcId="{4086435C-9696-B748-BEEA-FDD5AB28912D}" destId="{E49B84DC-67A2-CA4E-9090-7388A9065F80}" srcOrd="1" destOrd="0" parTransId="{122537E5-44D8-C04B-B216-676B2C7341D8}" sibTransId="{993C064D-2B94-BA47-9D64-C381C86C9B29}"/>
    <dgm:cxn modelId="{7584D2CD-6BD4-084C-A31A-C79A7FC3AA29}" srcId="{4086435C-9696-B748-BEEA-FDD5AB28912D}" destId="{4630BF03-5DAD-3543-8B18-264318C691A4}" srcOrd="2" destOrd="0" parTransId="{D5C4573E-4936-FC41-8D99-B15047FC811F}" sibTransId="{2E3E4D47-697F-254C-AC58-0A9A0FA18533}"/>
    <dgm:cxn modelId="{B5E501D5-81F7-6B40-8A70-AE578051D7E8}" type="presOf" srcId="{4630BF03-5DAD-3543-8B18-264318C691A4}" destId="{AF9BC53A-DBBB-3C45-BCE4-5032FD0B29C9}" srcOrd="0" destOrd="0" presId="urn:microsoft.com/office/officeart/2005/8/layout/process1"/>
    <dgm:cxn modelId="{0FD21AF0-9481-D244-8D49-FFA93BDE4D1C}" type="presOf" srcId="{993C064D-2B94-BA47-9D64-C381C86C9B29}" destId="{607234DF-33C7-4C40-8F1B-67C72C7802BF}" srcOrd="0" destOrd="0" presId="urn:microsoft.com/office/officeart/2005/8/layout/process1"/>
    <dgm:cxn modelId="{B3357AFE-9B01-C547-877F-078A083DBE91}" type="presOf" srcId="{D613B295-F444-9646-8397-2AF2450E0373}" destId="{8EEFB0CF-D308-3947-9A11-7A8A1126E8C1}" srcOrd="0" destOrd="0" presId="urn:microsoft.com/office/officeart/2005/8/layout/process1"/>
    <dgm:cxn modelId="{353EE7E7-0522-3A4A-A55F-DECB92F5243A}" type="presParOf" srcId="{FC6E122F-775B-BA46-B29D-C84A118CE38F}" destId="{8EEFB0CF-D308-3947-9A11-7A8A1126E8C1}" srcOrd="0" destOrd="0" presId="urn:microsoft.com/office/officeart/2005/8/layout/process1"/>
    <dgm:cxn modelId="{A27BD150-C835-D24F-9FB1-16E6CF2E2643}" type="presParOf" srcId="{FC6E122F-775B-BA46-B29D-C84A118CE38F}" destId="{94020C6C-A913-3B42-B4DD-D26118B8D215}" srcOrd="1" destOrd="0" presId="urn:microsoft.com/office/officeart/2005/8/layout/process1"/>
    <dgm:cxn modelId="{FA81E8E6-2253-8E4D-A41E-DA2888E90CA1}" type="presParOf" srcId="{94020C6C-A913-3B42-B4DD-D26118B8D215}" destId="{7632E1ED-EA1A-F24F-A209-A673645F425F}" srcOrd="0" destOrd="0" presId="urn:microsoft.com/office/officeart/2005/8/layout/process1"/>
    <dgm:cxn modelId="{AC5B23A6-9686-9848-BCDC-1E36B3F6C6A1}" type="presParOf" srcId="{FC6E122F-775B-BA46-B29D-C84A118CE38F}" destId="{1255DCBB-37FF-A44A-8C93-B3DA10573145}" srcOrd="2" destOrd="0" presId="urn:microsoft.com/office/officeart/2005/8/layout/process1"/>
    <dgm:cxn modelId="{1395FAFC-2346-E643-BE43-CAC4D37B03C5}" type="presParOf" srcId="{FC6E122F-775B-BA46-B29D-C84A118CE38F}" destId="{607234DF-33C7-4C40-8F1B-67C72C7802BF}" srcOrd="3" destOrd="0" presId="urn:microsoft.com/office/officeart/2005/8/layout/process1"/>
    <dgm:cxn modelId="{E34615C7-61B2-4247-990F-9A534C2D2459}" type="presParOf" srcId="{607234DF-33C7-4C40-8F1B-67C72C7802BF}" destId="{F6FF7EC7-A8C3-8F45-8361-0EF0130E91F9}" srcOrd="0" destOrd="0" presId="urn:microsoft.com/office/officeart/2005/8/layout/process1"/>
    <dgm:cxn modelId="{4A7BA7DF-6DF5-6E4D-85CB-2BCE2A6DE9B7}" type="presParOf" srcId="{FC6E122F-775B-BA46-B29D-C84A118CE38F}" destId="{AF9BC53A-DBBB-3C45-BCE4-5032FD0B29C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86435C-9696-B748-BEEA-FDD5AB28912D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D613B295-F444-9646-8397-2AF2450E0373}">
      <dgm:prSet phldrT="[Text]"/>
      <dgm:spPr/>
      <dgm:t>
        <a:bodyPr/>
        <a:lstStyle/>
        <a:p>
          <a:r>
            <a:rPr lang="en-US" dirty="0"/>
            <a:t>Missional</a:t>
          </a:r>
        </a:p>
        <a:p>
          <a:r>
            <a:rPr lang="en-US" dirty="0"/>
            <a:t>Leaders</a:t>
          </a:r>
        </a:p>
      </dgm:t>
    </dgm:pt>
    <dgm:pt modelId="{3F16DEC0-D120-FF40-A4C3-EDFA97CC3A7D}" type="parTrans" cxnId="{A8BE8211-4B9B-D746-8E04-E0C4F1DCD2DC}">
      <dgm:prSet/>
      <dgm:spPr/>
      <dgm:t>
        <a:bodyPr/>
        <a:lstStyle/>
        <a:p>
          <a:endParaRPr lang="en-US"/>
        </a:p>
      </dgm:t>
    </dgm:pt>
    <dgm:pt modelId="{0271398C-F7BA-6D49-BBE7-8837FA8D094C}" type="sibTrans" cxnId="{A8BE8211-4B9B-D746-8E04-E0C4F1DCD2DC}">
      <dgm:prSet/>
      <dgm:spPr/>
      <dgm:t>
        <a:bodyPr/>
        <a:lstStyle/>
        <a:p>
          <a:endParaRPr lang="en-US"/>
        </a:p>
      </dgm:t>
    </dgm:pt>
    <dgm:pt modelId="{E49B84DC-67A2-CA4E-9090-7388A9065F80}">
      <dgm:prSet phldrT="[Text]"/>
      <dgm:spPr/>
      <dgm:t>
        <a:bodyPr/>
        <a:lstStyle/>
        <a:p>
          <a:r>
            <a:rPr lang="en-US" dirty="0"/>
            <a:t>Missional</a:t>
          </a:r>
        </a:p>
        <a:p>
          <a:r>
            <a:rPr lang="en-US" dirty="0"/>
            <a:t>Congregation</a:t>
          </a:r>
        </a:p>
      </dgm:t>
    </dgm:pt>
    <dgm:pt modelId="{122537E5-44D8-C04B-B216-676B2C7341D8}" type="parTrans" cxnId="{406329BC-496B-2A49-A30F-9E8B943EECBD}">
      <dgm:prSet/>
      <dgm:spPr/>
      <dgm:t>
        <a:bodyPr/>
        <a:lstStyle/>
        <a:p>
          <a:endParaRPr lang="en-US"/>
        </a:p>
      </dgm:t>
    </dgm:pt>
    <dgm:pt modelId="{993C064D-2B94-BA47-9D64-C381C86C9B29}" type="sibTrans" cxnId="{406329BC-496B-2A49-A30F-9E8B943EECBD}">
      <dgm:prSet/>
      <dgm:spPr/>
      <dgm:t>
        <a:bodyPr/>
        <a:lstStyle/>
        <a:p>
          <a:endParaRPr lang="en-US"/>
        </a:p>
      </dgm:t>
    </dgm:pt>
    <dgm:pt modelId="{4630BF03-5DAD-3543-8B18-264318C691A4}">
      <dgm:prSet phldrT="[Text]"/>
      <dgm:spPr/>
      <dgm:t>
        <a:bodyPr/>
        <a:lstStyle/>
        <a:p>
          <a:r>
            <a:rPr lang="en-US" dirty="0"/>
            <a:t>Conversion</a:t>
          </a:r>
        </a:p>
        <a:p>
          <a:r>
            <a:rPr lang="en-US" dirty="0"/>
            <a:t>Community</a:t>
          </a:r>
        </a:p>
      </dgm:t>
    </dgm:pt>
    <dgm:pt modelId="{D5C4573E-4936-FC41-8D99-B15047FC811F}" type="parTrans" cxnId="{7584D2CD-6BD4-084C-A31A-C79A7FC3AA29}">
      <dgm:prSet/>
      <dgm:spPr/>
      <dgm:t>
        <a:bodyPr/>
        <a:lstStyle/>
        <a:p>
          <a:endParaRPr lang="en-US"/>
        </a:p>
      </dgm:t>
    </dgm:pt>
    <dgm:pt modelId="{2E3E4D47-697F-254C-AC58-0A9A0FA18533}" type="sibTrans" cxnId="{7584D2CD-6BD4-084C-A31A-C79A7FC3AA29}">
      <dgm:prSet/>
      <dgm:spPr/>
      <dgm:t>
        <a:bodyPr/>
        <a:lstStyle/>
        <a:p>
          <a:endParaRPr lang="en-US"/>
        </a:p>
      </dgm:t>
    </dgm:pt>
    <dgm:pt modelId="{FC6E122F-775B-BA46-B29D-C84A118CE38F}" type="pres">
      <dgm:prSet presAssocID="{4086435C-9696-B748-BEEA-FDD5AB28912D}" presName="Name0" presStyleCnt="0">
        <dgm:presLayoutVars>
          <dgm:dir/>
          <dgm:resizeHandles val="exact"/>
        </dgm:presLayoutVars>
      </dgm:prSet>
      <dgm:spPr/>
    </dgm:pt>
    <dgm:pt modelId="{8EEFB0CF-D308-3947-9A11-7A8A1126E8C1}" type="pres">
      <dgm:prSet presAssocID="{D613B295-F444-9646-8397-2AF2450E0373}" presName="node" presStyleLbl="node1" presStyleIdx="0" presStyleCnt="3">
        <dgm:presLayoutVars>
          <dgm:bulletEnabled val="1"/>
        </dgm:presLayoutVars>
      </dgm:prSet>
      <dgm:spPr/>
    </dgm:pt>
    <dgm:pt modelId="{94020C6C-A913-3B42-B4DD-D26118B8D215}" type="pres">
      <dgm:prSet presAssocID="{0271398C-F7BA-6D49-BBE7-8837FA8D094C}" presName="sibTrans" presStyleLbl="sibTrans2D1" presStyleIdx="0" presStyleCnt="2"/>
      <dgm:spPr>
        <a:prstGeom prst="mathPlus">
          <a:avLst/>
        </a:prstGeom>
      </dgm:spPr>
    </dgm:pt>
    <dgm:pt modelId="{7632E1ED-EA1A-F24F-A209-A673645F425F}" type="pres">
      <dgm:prSet presAssocID="{0271398C-F7BA-6D49-BBE7-8837FA8D094C}" presName="connectorText" presStyleLbl="sibTrans2D1" presStyleIdx="0" presStyleCnt="2"/>
      <dgm:spPr/>
    </dgm:pt>
    <dgm:pt modelId="{1255DCBB-37FF-A44A-8C93-B3DA10573145}" type="pres">
      <dgm:prSet presAssocID="{E49B84DC-67A2-CA4E-9090-7388A9065F80}" presName="node" presStyleLbl="node1" presStyleIdx="1" presStyleCnt="3">
        <dgm:presLayoutVars>
          <dgm:bulletEnabled val="1"/>
        </dgm:presLayoutVars>
      </dgm:prSet>
      <dgm:spPr/>
    </dgm:pt>
    <dgm:pt modelId="{607234DF-33C7-4C40-8F1B-67C72C7802BF}" type="pres">
      <dgm:prSet presAssocID="{993C064D-2B94-BA47-9D64-C381C86C9B29}" presName="sibTrans" presStyleLbl="sibTrans2D1" presStyleIdx="1" presStyleCnt="2"/>
      <dgm:spPr>
        <a:prstGeom prst="mathEqual">
          <a:avLst/>
        </a:prstGeom>
      </dgm:spPr>
    </dgm:pt>
    <dgm:pt modelId="{F6FF7EC7-A8C3-8F45-8361-0EF0130E91F9}" type="pres">
      <dgm:prSet presAssocID="{993C064D-2B94-BA47-9D64-C381C86C9B29}" presName="connectorText" presStyleLbl="sibTrans2D1" presStyleIdx="1" presStyleCnt="2"/>
      <dgm:spPr/>
    </dgm:pt>
    <dgm:pt modelId="{AF9BC53A-DBBB-3C45-BCE4-5032FD0B29C9}" type="pres">
      <dgm:prSet presAssocID="{4630BF03-5DAD-3543-8B18-264318C691A4}" presName="node" presStyleLbl="node1" presStyleIdx="2" presStyleCnt="3">
        <dgm:presLayoutVars>
          <dgm:bulletEnabled val="1"/>
        </dgm:presLayoutVars>
      </dgm:prSet>
      <dgm:spPr/>
    </dgm:pt>
  </dgm:ptLst>
  <dgm:cxnLst>
    <dgm:cxn modelId="{A8BE8211-4B9B-D746-8E04-E0C4F1DCD2DC}" srcId="{4086435C-9696-B748-BEEA-FDD5AB28912D}" destId="{D613B295-F444-9646-8397-2AF2450E0373}" srcOrd="0" destOrd="0" parTransId="{3F16DEC0-D120-FF40-A4C3-EDFA97CC3A7D}" sibTransId="{0271398C-F7BA-6D49-BBE7-8837FA8D094C}"/>
    <dgm:cxn modelId="{B879C622-26FA-B64E-9F5A-CCFA49734BCC}" type="presOf" srcId="{0271398C-F7BA-6D49-BBE7-8837FA8D094C}" destId="{7632E1ED-EA1A-F24F-A209-A673645F425F}" srcOrd="1" destOrd="0" presId="urn:microsoft.com/office/officeart/2005/8/layout/process1"/>
    <dgm:cxn modelId="{92CFC13C-ABEF-6B4B-A5D5-47EEBB5BBEEA}" type="presOf" srcId="{E49B84DC-67A2-CA4E-9090-7388A9065F80}" destId="{1255DCBB-37FF-A44A-8C93-B3DA10573145}" srcOrd="0" destOrd="0" presId="urn:microsoft.com/office/officeart/2005/8/layout/process1"/>
    <dgm:cxn modelId="{26D8ED4B-15F2-F54B-AC86-FBA9E47F7F41}" type="presOf" srcId="{4086435C-9696-B748-BEEA-FDD5AB28912D}" destId="{FC6E122F-775B-BA46-B29D-C84A118CE38F}" srcOrd="0" destOrd="0" presId="urn:microsoft.com/office/officeart/2005/8/layout/process1"/>
    <dgm:cxn modelId="{18E35E56-9D2C-9F42-8BD3-B1C32007817E}" type="presOf" srcId="{0271398C-F7BA-6D49-BBE7-8837FA8D094C}" destId="{94020C6C-A913-3B42-B4DD-D26118B8D215}" srcOrd="0" destOrd="0" presId="urn:microsoft.com/office/officeart/2005/8/layout/process1"/>
    <dgm:cxn modelId="{67E7AA89-A964-0040-9441-6B1D54E98166}" type="presOf" srcId="{993C064D-2B94-BA47-9D64-C381C86C9B29}" destId="{F6FF7EC7-A8C3-8F45-8361-0EF0130E91F9}" srcOrd="1" destOrd="0" presId="urn:microsoft.com/office/officeart/2005/8/layout/process1"/>
    <dgm:cxn modelId="{406329BC-496B-2A49-A30F-9E8B943EECBD}" srcId="{4086435C-9696-B748-BEEA-FDD5AB28912D}" destId="{E49B84DC-67A2-CA4E-9090-7388A9065F80}" srcOrd="1" destOrd="0" parTransId="{122537E5-44D8-C04B-B216-676B2C7341D8}" sibTransId="{993C064D-2B94-BA47-9D64-C381C86C9B29}"/>
    <dgm:cxn modelId="{7584D2CD-6BD4-084C-A31A-C79A7FC3AA29}" srcId="{4086435C-9696-B748-BEEA-FDD5AB28912D}" destId="{4630BF03-5DAD-3543-8B18-264318C691A4}" srcOrd="2" destOrd="0" parTransId="{D5C4573E-4936-FC41-8D99-B15047FC811F}" sibTransId="{2E3E4D47-697F-254C-AC58-0A9A0FA18533}"/>
    <dgm:cxn modelId="{B5E501D5-81F7-6B40-8A70-AE578051D7E8}" type="presOf" srcId="{4630BF03-5DAD-3543-8B18-264318C691A4}" destId="{AF9BC53A-DBBB-3C45-BCE4-5032FD0B29C9}" srcOrd="0" destOrd="0" presId="urn:microsoft.com/office/officeart/2005/8/layout/process1"/>
    <dgm:cxn modelId="{0FD21AF0-9481-D244-8D49-FFA93BDE4D1C}" type="presOf" srcId="{993C064D-2B94-BA47-9D64-C381C86C9B29}" destId="{607234DF-33C7-4C40-8F1B-67C72C7802BF}" srcOrd="0" destOrd="0" presId="urn:microsoft.com/office/officeart/2005/8/layout/process1"/>
    <dgm:cxn modelId="{B3357AFE-9B01-C547-877F-078A083DBE91}" type="presOf" srcId="{D613B295-F444-9646-8397-2AF2450E0373}" destId="{8EEFB0CF-D308-3947-9A11-7A8A1126E8C1}" srcOrd="0" destOrd="0" presId="urn:microsoft.com/office/officeart/2005/8/layout/process1"/>
    <dgm:cxn modelId="{353EE7E7-0522-3A4A-A55F-DECB92F5243A}" type="presParOf" srcId="{FC6E122F-775B-BA46-B29D-C84A118CE38F}" destId="{8EEFB0CF-D308-3947-9A11-7A8A1126E8C1}" srcOrd="0" destOrd="0" presId="urn:microsoft.com/office/officeart/2005/8/layout/process1"/>
    <dgm:cxn modelId="{A27BD150-C835-D24F-9FB1-16E6CF2E2643}" type="presParOf" srcId="{FC6E122F-775B-BA46-B29D-C84A118CE38F}" destId="{94020C6C-A913-3B42-B4DD-D26118B8D215}" srcOrd="1" destOrd="0" presId="urn:microsoft.com/office/officeart/2005/8/layout/process1"/>
    <dgm:cxn modelId="{FA81E8E6-2253-8E4D-A41E-DA2888E90CA1}" type="presParOf" srcId="{94020C6C-A913-3B42-B4DD-D26118B8D215}" destId="{7632E1ED-EA1A-F24F-A209-A673645F425F}" srcOrd="0" destOrd="0" presId="urn:microsoft.com/office/officeart/2005/8/layout/process1"/>
    <dgm:cxn modelId="{AC5B23A6-9686-9848-BCDC-1E36B3F6C6A1}" type="presParOf" srcId="{FC6E122F-775B-BA46-B29D-C84A118CE38F}" destId="{1255DCBB-37FF-A44A-8C93-B3DA10573145}" srcOrd="2" destOrd="0" presId="urn:microsoft.com/office/officeart/2005/8/layout/process1"/>
    <dgm:cxn modelId="{1395FAFC-2346-E643-BE43-CAC4D37B03C5}" type="presParOf" srcId="{FC6E122F-775B-BA46-B29D-C84A118CE38F}" destId="{607234DF-33C7-4C40-8F1B-67C72C7802BF}" srcOrd="3" destOrd="0" presId="urn:microsoft.com/office/officeart/2005/8/layout/process1"/>
    <dgm:cxn modelId="{E34615C7-61B2-4247-990F-9A534C2D2459}" type="presParOf" srcId="{607234DF-33C7-4C40-8F1B-67C72C7802BF}" destId="{F6FF7EC7-A8C3-8F45-8361-0EF0130E91F9}" srcOrd="0" destOrd="0" presId="urn:microsoft.com/office/officeart/2005/8/layout/process1"/>
    <dgm:cxn modelId="{4A7BA7DF-6DF5-6E4D-85CB-2BCE2A6DE9B7}" type="presParOf" srcId="{FC6E122F-775B-BA46-B29D-C84A118CE38F}" destId="{AF9BC53A-DBBB-3C45-BCE4-5032FD0B29C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86435C-9696-B748-BEEA-FDD5AB28912D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D613B295-F444-9646-8397-2AF2450E0373}">
      <dgm:prSet phldrT="[Text]"/>
      <dgm:spPr/>
      <dgm:t>
        <a:bodyPr/>
        <a:lstStyle/>
        <a:p>
          <a:r>
            <a:rPr lang="en-US" dirty="0"/>
            <a:t>Missional</a:t>
          </a:r>
        </a:p>
        <a:p>
          <a:r>
            <a:rPr lang="en-US" dirty="0"/>
            <a:t>Leaders</a:t>
          </a:r>
        </a:p>
      </dgm:t>
    </dgm:pt>
    <dgm:pt modelId="{3F16DEC0-D120-FF40-A4C3-EDFA97CC3A7D}" type="parTrans" cxnId="{A8BE8211-4B9B-D746-8E04-E0C4F1DCD2DC}">
      <dgm:prSet/>
      <dgm:spPr/>
      <dgm:t>
        <a:bodyPr/>
        <a:lstStyle/>
        <a:p>
          <a:endParaRPr lang="en-US"/>
        </a:p>
      </dgm:t>
    </dgm:pt>
    <dgm:pt modelId="{0271398C-F7BA-6D49-BBE7-8837FA8D094C}" type="sibTrans" cxnId="{A8BE8211-4B9B-D746-8E04-E0C4F1DCD2DC}">
      <dgm:prSet/>
      <dgm:spPr/>
      <dgm:t>
        <a:bodyPr/>
        <a:lstStyle/>
        <a:p>
          <a:endParaRPr lang="en-US"/>
        </a:p>
      </dgm:t>
    </dgm:pt>
    <dgm:pt modelId="{E49B84DC-67A2-CA4E-9090-7388A9065F80}">
      <dgm:prSet phldrT="[Text]"/>
      <dgm:spPr/>
      <dgm:t>
        <a:bodyPr/>
        <a:lstStyle/>
        <a:p>
          <a:r>
            <a:rPr lang="en-US" dirty="0"/>
            <a:t>Missional</a:t>
          </a:r>
        </a:p>
        <a:p>
          <a:r>
            <a:rPr lang="en-US" dirty="0"/>
            <a:t>Congregation</a:t>
          </a:r>
        </a:p>
      </dgm:t>
    </dgm:pt>
    <dgm:pt modelId="{122537E5-44D8-C04B-B216-676B2C7341D8}" type="parTrans" cxnId="{406329BC-496B-2A49-A30F-9E8B943EECBD}">
      <dgm:prSet/>
      <dgm:spPr/>
      <dgm:t>
        <a:bodyPr/>
        <a:lstStyle/>
        <a:p>
          <a:endParaRPr lang="en-US"/>
        </a:p>
      </dgm:t>
    </dgm:pt>
    <dgm:pt modelId="{993C064D-2B94-BA47-9D64-C381C86C9B29}" type="sibTrans" cxnId="{406329BC-496B-2A49-A30F-9E8B943EECBD}">
      <dgm:prSet/>
      <dgm:spPr/>
      <dgm:t>
        <a:bodyPr/>
        <a:lstStyle/>
        <a:p>
          <a:endParaRPr lang="en-US"/>
        </a:p>
      </dgm:t>
    </dgm:pt>
    <dgm:pt modelId="{4630BF03-5DAD-3543-8B18-264318C691A4}">
      <dgm:prSet phldrT="[Text]"/>
      <dgm:spPr/>
      <dgm:t>
        <a:bodyPr/>
        <a:lstStyle/>
        <a:p>
          <a:r>
            <a:rPr lang="en-US" dirty="0"/>
            <a:t>Conversion</a:t>
          </a:r>
        </a:p>
        <a:p>
          <a:r>
            <a:rPr lang="en-US" dirty="0"/>
            <a:t>Community</a:t>
          </a:r>
        </a:p>
      </dgm:t>
    </dgm:pt>
    <dgm:pt modelId="{D5C4573E-4936-FC41-8D99-B15047FC811F}" type="parTrans" cxnId="{7584D2CD-6BD4-084C-A31A-C79A7FC3AA29}">
      <dgm:prSet/>
      <dgm:spPr/>
      <dgm:t>
        <a:bodyPr/>
        <a:lstStyle/>
        <a:p>
          <a:endParaRPr lang="en-US"/>
        </a:p>
      </dgm:t>
    </dgm:pt>
    <dgm:pt modelId="{2E3E4D47-697F-254C-AC58-0A9A0FA18533}" type="sibTrans" cxnId="{7584D2CD-6BD4-084C-A31A-C79A7FC3AA29}">
      <dgm:prSet/>
      <dgm:spPr/>
      <dgm:t>
        <a:bodyPr/>
        <a:lstStyle/>
        <a:p>
          <a:endParaRPr lang="en-US"/>
        </a:p>
      </dgm:t>
    </dgm:pt>
    <dgm:pt modelId="{FC6E122F-775B-BA46-B29D-C84A118CE38F}" type="pres">
      <dgm:prSet presAssocID="{4086435C-9696-B748-BEEA-FDD5AB28912D}" presName="Name0" presStyleCnt="0">
        <dgm:presLayoutVars>
          <dgm:dir/>
          <dgm:resizeHandles val="exact"/>
        </dgm:presLayoutVars>
      </dgm:prSet>
      <dgm:spPr/>
    </dgm:pt>
    <dgm:pt modelId="{8EEFB0CF-D308-3947-9A11-7A8A1126E8C1}" type="pres">
      <dgm:prSet presAssocID="{D613B295-F444-9646-8397-2AF2450E0373}" presName="node" presStyleLbl="node1" presStyleIdx="0" presStyleCnt="3">
        <dgm:presLayoutVars>
          <dgm:bulletEnabled val="1"/>
        </dgm:presLayoutVars>
      </dgm:prSet>
      <dgm:spPr/>
    </dgm:pt>
    <dgm:pt modelId="{94020C6C-A913-3B42-B4DD-D26118B8D215}" type="pres">
      <dgm:prSet presAssocID="{0271398C-F7BA-6D49-BBE7-8837FA8D094C}" presName="sibTrans" presStyleLbl="sibTrans2D1" presStyleIdx="0" presStyleCnt="2"/>
      <dgm:spPr>
        <a:prstGeom prst="mathPlus">
          <a:avLst/>
        </a:prstGeom>
      </dgm:spPr>
    </dgm:pt>
    <dgm:pt modelId="{7632E1ED-EA1A-F24F-A209-A673645F425F}" type="pres">
      <dgm:prSet presAssocID="{0271398C-F7BA-6D49-BBE7-8837FA8D094C}" presName="connectorText" presStyleLbl="sibTrans2D1" presStyleIdx="0" presStyleCnt="2"/>
      <dgm:spPr/>
    </dgm:pt>
    <dgm:pt modelId="{1255DCBB-37FF-A44A-8C93-B3DA10573145}" type="pres">
      <dgm:prSet presAssocID="{E49B84DC-67A2-CA4E-9090-7388A9065F80}" presName="node" presStyleLbl="node1" presStyleIdx="1" presStyleCnt="3">
        <dgm:presLayoutVars>
          <dgm:bulletEnabled val="1"/>
        </dgm:presLayoutVars>
      </dgm:prSet>
      <dgm:spPr/>
    </dgm:pt>
    <dgm:pt modelId="{607234DF-33C7-4C40-8F1B-67C72C7802BF}" type="pres">
      <dgm:prSet presAssocID="{993C064D-2B94-BA47-9D64-C381C86C9B29}" presName="sibTrans" presStyleLbl="sibTrans2D1" presStyleIdx="1" presStyleCnt="2"/>
      <dgm:spPr>
        <a:prstGeom prst="mathEqual">
          <a:avLst/>
        </a:prstGeom>
      </dgm:spPr>
    </dgm:pt>
    <dgm:pt modelId="{F6FF7EC7-A8C3-8F45-8361-0EF0130E91F9}" type="pres">
      <dgm:prSet presAssocID="{993C064D-2B94-BA47-9D64-C381C86C9B29}" presName="connectorText" presStyleLbl="sibTrans2D1" presStyleIdx="1" presStyleCnt="2"/>
      <dgm:spPr/>
    </dgm:pt>
    <dgm:pt modelId="{AF9BC53A-DBBB-3C45-BCE4-5032FD0B29C9}" type="pres">
      <dgm:prSet presAssocID="{4630BF03-5DAD-3543-8B18-264318C691A4}" presName="node" presStyleLbl="node1" presStyleIdx="2" presStyleCnt="3">
        <dgm:presLayoutVars>
          <dgm:bulletEnabled val="1"/>
        </dgm:presLayoutVars>
      </dgm:prSet>
      <dgm:spPr/>
    </dgm:pt>
  </dgm:ptLst>
  <dgm:cxnLst>
    <dgm:cxn modelId="{A8BE8211-4B9B-D746-8E04-E0C4F1DCD2DC}" srcId="{4086435C-9696-B748-BEEA-FDD5AB28912D}" destId="{D613B295-F444-9646-8397-2AF2450E0373}" srcOrd="0" destOrd="0" parTransId="{3F16DEC0-D120-FF40-A4C3-EDFA97CC3A7D}" sibTransId="{0271398C-F7BA-6D49-BBE7-8837FA8D094C}"/>
    <dgm:cxn modelId="{B879C622-26FA-B64E-9F5A-CCFA49734BCC}" type="presOf" srcId="{0271398C-F7BA-6D49-BBE7-8837FA8D094C}" destId="{7632E1ED-EA1A-F24F-A209-A673645F425F}" srcOrd="1" destOrd="0" presId="urn:microsoft.com/office/officeart/2005/8/layout/process1"/>
    <dgm:cxn modelId="{92CFC13C-ABEF-6B4B-A5D5-47EEBB5BBEEA}" type="presOf" srcId="{E49B84DC-67A2-CA4E-9090-7388A9065F80}" destId="{1255DCBB-37FF-A44A-8C93-B3DA10573145}" srcOrd="0" destOrd="0" presId="urn:microsoft.com/office/officeart/2005/8/layout/process1"/>
    <dgm:cxn modelId="{26D8ED4B-15F2-F54B-AC86-FBA9E47F7F41}" type="presOf" srcId="{4086435C-9696-B748-BEEA-FDD5AB28912D}" destId="{FC6E122F-775B-BA46-B29D-C84A118CE38F}" srcOrd="0" destOrd="0" presId="urn:microsoft.com/office/officeart/2005/8/layout/process1"/>
    <dgm:cxn modelId="{18E35E56-9D2C-9F42-8BD3-B1C32007817E}" type="presOf" srcId="{0271398C-F7BA-6D49-BBE7-8837FA8D094C}" destId="{94020C6C-A913-3B42-B4DD-D26118B8D215}" srcOrd="0" destOrd="0" presId="urn:microsoft.com/office/officeart/2005/8/layout/process1"/>
    <dgm:cxn modelId="{67E7AA89-A964-0040-9441-6B1D54E98166}" type="presOf" srcId="{993C064D-2B94-BA47-9D64-C381C86C9B29}" destId="{F6FF7EC7-A8C3-8F45-8361-0EF0130E91F9}" srcOrd="1" destOrd="0" presId="urn:microsoft.com/office/officeart/2005/8/layout/process1"/>
    <dgm:cxn modelId="{406329BC-496B-2A49-A30F-9E8B943EECBD}" srcId="{4086435C-9696-B748-BEEA-FDD5AB28912D}" destId="{E49B84DC-67A2-CA4E-9090-7388A9065F80}" srcOrd="1" destOrd="0" parTransId="{122537E5-44D8-C04B-B216-676B2C7341D8}" sibTransId="{993C064D-2B94-BA47-9D64-C381C86C9B29}"/>
    <dgm:cxn modelId="{7584D2CD-6BD4-084C-A31A-C79A7FC3AA29}" srcId="{4086435C-9696-B748-BEEA-FDD5AB28912D}" destId="{4630BF03-5DAD-3543-8B18-264318C691A4}" srcOrd="2" destOrd="0" parTransId="{D5C4573E-4936-FC41-8D99-B15047FC811F}" sibTransId="{2E3E4D47-697F-254C-AC58-0A9A0FA18533}"/>
    <dgm:cxn modelId="{B5E501D5-81F7-6B40-8A70-AE578051D7E8}" type="presOf" srcId="{4630BF03-5DAD-3543-8B18-264318C691A4}" destId="{AF9BC53A-DBBB-3C45-BCE4-5032FD0B29C9}" srcOrd="0" destOrd="0" presId="urn:microsoft.com/office/officeart/2005/8/layout/process1"/>
    <dgm:cxn modelId="{0FD21AF0-9481-D244-8D49-FFA93BDE4D1C}" type="presOf" srcId="{993C064D-2B94-BA47-9D64-C381C86C9B29}" destId="{607234DF-33C7-4C40-8F1B-67C72C7802BF}" srcOrd="0" destOrd="0" presId="urn:microsoft.com/office/officeart/2005/8/layout/process1"/>
    <dgm:cxn modelId="{B3357AFE-9B01-C547-877F-078A083DBE91}" type="presOf" srcId="{D613B295-F444-9646-8397-2AF2450E0373}" destId="{8EEFB0CF-D308-3947-9A11-7A8A1126E8C1}" srcOrd="0" destOrd="0" presId="urn:microsoft.com/office/officeart/2005/8/layout/process1"/>
    <dgm:cxn modelId="{353EE7E7-0522-3A4A-A55F-DECB92F5243A}" type="presParOf" srcId="{FC6E122F-775B-BA46-B29D-C84A118CE38F}" destId="{8EEFB0CF-D308-3947-9A11-7A8A1126E8C1}" srcOrd="0" destOrd="0" presId="urn:microsoft.com/office/officeart/2005/8/layout/process1"/>
    <dgm:cxn modelId="{A27BD150-C835-D24F-9FB1-16E6CF2E2643}" type="presParOf" srcId="{FC6E122F-775B-BA46-B29D-C84A118CE38F}" destId="{94020C6C-A913-3B42-B4DD-D26118B8D215}" srcOrd="1" destOrd="0" presId="urn:microsoft.com/office/officeart/2005/8/layout/process1"/>
    <dgm:cxn modelId="{FA81E8E6-2253-8E4D-A41E-DA2888E90CA1}" type="presParOf" srcId="{94020C6C-A913-3B42-B4DD-D26118B8D215}" destId="{7632E1ED-EA1A-F24F-A209-A673645F425F}" srcOrd="0" destOrd="0" presId="urn:microsoft.com/office/officeart/2005/8/layout/process1"/>
    <dgm:cxn modelId="{AC5B23A6-9686-9848-BCDC-1E36B3F6C6A1}" type="presParOf" srcId="{FC6E122F-775B-BA46-B29D-C84A118CE38F}" destId="{1255DCBB-37FF-A44A-8C93-B3DA10573145}" srcOrd="2" destOrd="0" presId="urn:microsoft.com/office/officeart/2005/8/layout/process1"/>
    <dgm:cxn modelId="{1395FAFC-2346-E643-BE43-CAC4D37B03C5}" type="presParOf" srcId="{FC6E122F-775B-BA46-B29D-C84A118CE38F}" destId="{607234DF-33C7-4C40-8F1B-67C72C7802BF}" srcOrd="3" destOrd="0" presId="urn:microsoft.com/office/officeart/2005/8/layout/process1"/>
    <dgm:cxn modelId="{E34615C7-61B2-4247-990F-9A534C2D2459}" type="presParOf" srcId="{607234DF-33C7-4C40-8F1B-67C72C7802BF}" destId="{F6FF7EC7-A8C3-8F45-8361-0EF0130E91F9}" srcOrd="0" destOrd="0" presId="urn:microsoft.com/office/officeart/2005/8/layout/process1"/>
    <dgm:cxn modelId="{4A7BA7DF-6DF5-6E4D-85CB-2BCE2A6DE9B7}" type="presParOf" srcId="{FC6E122F-775B-BA46-B29D-C84A118CE38F}" destId="{AF9BC53A-DBBB-3C45-BCE4-5032FD0B29C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086435C-9696-B748-BEEA-FDD5AB28912D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D613B295-F444-9646-8397-2AF2450E0373}">
      <dgm:prSet phldrT="[Text]"/>
      <dgm:spPr/>
      <dgm:t>
        <a:bodyPr/>
        <a:lstStyle/>
        <a:p>
          <a:r>
            <a:rPr lang="en-US" dirty="0"/>
            <a:t>Missional</a:t>
          </a:r>
        </a:p>
        <a:p>
          <a:r>
            <a:rPr lang="en-US" dirty="0"/>
            <a:t>Leaders</a:t>
          </a:r>
        </a:p>
      </dgm:t>
    </dgm:pt>
    <dgm:pt modelId="{3F16DEC0-D120-FF40-A4C3-EDFA97CC3A7D}" type="parTrans" cxnId="{A8BE8211-4B9B-D746-8E04-E0C4F1DCD2DC}">
      <dgm:prSet/>
      <dgm:spPr/>
      <dgm:t>
        <a:bodyPr/>
        <a:lstStyle/>
        <a:p>
          <a:endParaRPr lang="en-US"/>
        </a:p>
      </dgm:t>
    </dgm:pt>
    <dgm:pt modelId="{0271398C-F7BA-6D49-BBE7-8837FA8D094C}" type="sibTrans" cxnId="{A8BE8211-4B9B-D746-8E04-E0C4F1DCD2DC}">
      <dgm:prSet/>
      <dgm:spPr/>
      <dgm:t>
        <a:bodyPr/>
        <a:lstStyle/>
        <a:p>
          <a:endParaRPr lang="en-US"/>
        </a:p>
      </dgm:t>
    </dgm:pt>
    <dgm:pt modelId="{E49B84DC-67A2-CA4E-9090-7388A9065F80}">
      <dgm:prSet phldrT="[Text]"/>
      <dgm:spPr/>
      <dgm:t>
        <a:bodyPr/>
        <a:lstStyle/>
        <a:p>
          <a:r>
            <a:rPr lang="en-US" dirty="0"/>
            <a:t>Missional</a:t>
          </a:r>
        </a:p>
        <a:p>
          <a:r>
            <a:rPr lang="en-US" dirty="0"/>
            <a:t>Congregation</a:t>
          </a:r>
        </a:p>
      </dgm:t>
    </dgm:pt>
    <dgm:pt modelId="{122537E5-44D8-C04B-B216-676B2C7341D8}" type="parTrans" cxnId="{406329BC-496B-2A49-A30F-9E8B943EECBD}">
      <dgm:prSet/>
      <dgm:spPr/>
      <dgm:t>
        <a:bodyPr/>
        <a:lstStyle/>
        <a:p>
          <a:endParaRPr lang="en-US"/>
        </a:p>
      </dgm:t>
    </dgm:pt>
    <dgm:pt modelId="{993C064D-2B94-BA47-9D64-C381C86C9B29}" type="sibTrans" cxnId="{406329BC-496B-2A49-A30F-9E8B943EECBD}">
      <dgm:prSet/>
      <dgm:spPr/>
      <dgm:t>
        <a:bodyPr/>
        <a:lstStyle/>
        <a:p>
          <a:endParaRPr lang="en-US"/>
        </a:p>
      </dgm:t>
    </dgm:pt>
    <dgm:pt modelId="{4630BF03-5DAD-3543-8B18-264318C691A4}">
      <dgm:prSet phldrT="[Text]"/>
      <dgm:spPr/>
      <dgm:t>
        <a:bodyPr/>
        <a:lstStyle/>
        <a:p>
          <a:r>
            <a:rPr lang="en-US" dirty="0"/>
            <a:t>Conversion</a:t>
          </a:r>
        </a:p>
        <a:p>
          <a:r>
            <a:rPr lang="en-US" dirty="0"/>
            <a:t>Community</a:t>
          </a:r>
        </a:p>
      </dgm:t>
    </dgm:pt>
    <dgm:pt modelId="{D5C4573E-4936-FC41-8D99-B15047FC811F}" type="parTrans" cxnId="{7584D2CD-6BD4-084C-A31A-C79A7FC3AA29}">
      <dgm:prSet/>
      <dgm:spPr/>
      <dgm:t>
        <a:bodyPr/>
        <a:lstStyle/>
        <a:p>
          <a:endParaRPr lang="en-US"/>
        </a:p>
      </dgm:t>
    </dgm:pt>
    <dgm:pt modelId="{2E3E4D47-697F-254C-AC58-0A9A0FA18533}" type="sibTrans" cxnId="{7584D2CD-6BD4-084C-A31A-C79A7FC3AA29}">
      <dgm:prSet/>
      <dgm:spPr/>
      <dgm:t>
        <a:bodyPr/>
        <a:lstStyle/>
        <a:p>
          <a:endParaRPr lang="en-US"/>
        </a:p>
      </dgm:t>
    </dgm:pt>
    <dgm:pt modelId="{FC6E122F-775B-BA46-B29D-C84A118CE38F}" type="pres">
      <dgm:prSet presAssocID="{4086435C-9696-B748-BEEA-FDD5AB28912D}" presName="Name0" presStyleCnt="0">
        <dgm:presLayoutVars>
          <dgm:dir/>
          <dgm:resizeHandles val="exact"/>
        </dgm:presLayoutVars>
      </dgm:prSet>
      <dgm:spPr/>
    </dgm:pt>
    <dgm:pt modelId="{8EEFB0CF-D308-3947-9A11-7A8A1126E8C1}" type="pres">
      <dgm:prSet presAssocID="{D613B295-F444-9646-8397-2AF2450E0373}" presName="node" presStyleLbl="node1" presStyleIdx="0" presStyleCnt="3">
        <dgm:presLayoutVars>
          <dgm:bulletEnabled val="1"/>
        </dgm:presLayoutVars>
      </dgm:prSet>
      <dgm:spPr/>
    </dgm:pt>
    <dgm:pt modelId="{94020C6C-A913-3B42-B4DD-D26118B8D215}" type="pres">
      <dgm:prSet presAssocID="{0271398C-F7BA-6D49-BBE7-8837FA8D094C}" presName="sibTrans" presStyleLbl="sibTrans2D1" presStyleIdx="0" presStyleCnt="2"/>
      <dgm:spPr>
        <a:prstGeom prst="mathPlus">
          <a:avLst/>
        </a:prstGeom>
      </dgm:spPr>
    </dgm:pt>
    <dgm:pt modelId="{7632E1ED-EA1A-F24F-A209-A673645F425F}" type="pres">
      <dgm:prSet presAssocID="{0271398C-F7BA-6D49-BBE7-8837FA8D094C}" presName="connectorText" presStyleLbl="sibTrans2D1" presStyleIdx="0" presStyleCnt="2"/>
      <dgm:spPr/>
    </dgm:pt>
    <dgm:pt modelId="{1255DCBB-37FF-A44A-8C93-B3DA10573145}" type="pres">
      <dgm:prSet presAssocID="{E49B84DC-67A2-CA4E-9090-7388A9065F80}" presName="node" presStyleLbl="node1" presStyleIdx="1" presStyleCnt="3">
        <dgm:presLayoutVars>
          <dgm:bulletEnabled val="1"/>
        </dgm:presLayoutVars>
      </dgm:prSet>
      <dgm:spPr/>
    </dgm:pt>
    <dgm:pt modelId="{607234DF-33C7-4C40-8F1B-67C72C7802BF}" type="pres">
      <dgm:prSet presAssocID="{993C064D-2B94-BA47-9D64-C381C86C9B29}" presName="sibTrans" presStyleLbl="sibTrans2D1" presStyleIdx="1" presStyleCnt="2"/>
      <dgm:spPr>
        <a:prstGeom prst="mathEqual">
          <a:avLst/>
        </a:prstGeom>
      </dgm:spPr>
    </dgm:pt>
    <dgm:pt modelId="{F6FF7EC7-A8C3-8F45-8361-0EF0130E91F9}" type="pres">
      <dgm:prSet presAssocID="{993C064D-2B94-BA47-9D64-C381C86C9B29}" presName="connectorText" presStyleLbl="sibTrans2D1" presStyleIdx="1" presStyleCnt="2"/>
      <dgm:spPr/>
    </dgm:pt>
    <dgm:pt modelId="{AF9BC53A-DBBB-3C45-BCE4-5032FD0B29C9}" type="pres">
      <dgm:prSet presAssocID="{4630BF03-5DAD-3543-8B18-264318C691A4}" presName="node" presStyleLbl="node1" presStyleIdx="2" presStyleCnt="3">
        <dgm:presLayoutVars>
          <dgm:bulletEnabled val="1"/>
        </dgm:presLayoutVars>
      </dgm:prSet>
      <dgm:spPr/>
    </dgm:pt>
  </dgm:ptLst>
  <dgm:cxnLst>
    <dgm:cxn modelId="{A8BE8211-4B9B-D746-8E04-E0C4F1DCD2DC}" srcId="{4086435C-9696-B748-BEEA-FDD5AB28912D}" destId="{D613B295-F444-9646-8397-2AF2450E0373}" srcOrd="0" destOrd="0" parTransId="{3F16DEC0-D120-FF40-A4C3-EDFA97CC3A7D}" sibTransId="{0271398C-F7BA-6D49-BBE7-8837FA8D094C}"/>
    <dgm:cxn modelId="{B879C622-26FA-B64E-9F5A-CCFA49734BCC}" type="presOf" srcId="{0271398C-F7BA-6D49-BBE7-8837FA8D094C}" destId="{7632E1ED-EA1A-F24F-A209-A673645F425F}" srcOrd="1" destOrd="0" presId="urn:microsoft.com/office/officeart/2005/8/layout/process1"/>
    <dgm:cxn modelId="{92CFC13C-ABEF-6B4B-A5D5-47EEBB5BBEEA}" type="presOf" srcId="{E49B84DC-67A2-CA4E-9090-7388A9065F80}" destId="{1255DCBB-37FF-A44A-8C93-B3DA10573145}" srcOrd="0" destOrd="0" presId="urn:microsoft.com/office/officeart/2005/8/layout/process1"/>
    <dgm:cxn modelId="{26D8ED4B-15F2-F54B-AC86-FBA9E47F7F41}" type="presOf" srcId="{4086435C-9696-B748-BEEA-FDD5AB28912D}" destId="{FC6E122F-775B-BA46-B29D-C84A118CE38F}" srcOrd="0" destOrd="0" presId="urn:microsoft.com/office/officeart/2005/8/layout/process1"/>
    <dgm:cxn modelId="{18E35E56-9D2C-9F42-8BD3-B1C32007817E}" type="presOf" srcId="{0271398C-F7BA-6D49-BBE7-8837FA8D094C}" destId="{94020C6C-A913-3B42-B4DD-D26118B8D215}" srcOrd="0" destOrd="0" presId="urn:microsoft.com/office/officeart/2005/8/layout/process1"/>
    <dgm:cxn modelId="{67E7AA89-A964-0040-9441-6B1D54E98166}" type="presOf" srcId="{993C064D-2B94-BA47-9D64-C381C86C9B29}" destId="{F6FF7EC7-A8C3-8F45-8361-0EF0130E91F9}" srcOrd="1" destOrd="0" presId="urn:microsoft.com/office/officeart/2005/8/layout/process1"/>
    <dgm:cxn modelId="{406329BC-496B-2A49-A30F-9E8B943EECBD}" srcId="{4086435C-9696-B748-BEEA-FDD5AB28912D}" destId="{E49B84DC-67A2-CA4E-9090-7388A9065F80}" srcOrd="1" destOrd="0" parTransId="{122537E5-44D8-C04B-B216-676B2C7341D8}" sibTransId="{993C064D-2B94-BA47-9D64-C381C86C9B29}"/>
    <dgm:cxn modelId="{7584D2CD-6BD4-084C-A31A-C79A7FC3AA29}" srcId="{4086435C-9696-B748-BEEA-FDD5AB28912D}" destId="{4630BF03-5DAD-3543-8B18-264318C691A4}" srcOrd="2" destOrd="0" parTransId="{D5C4573E-4936-FC41-8D99-B15047FC811F}" sibTransId="{2E3E4D47-697F-254C-AC58-0A9A0FA18533}"/>
    <dgm:cxn modelId="{B5E501D5-81F7-6B40-8A70-AE578051D7E8}" type="presOf" srcId="{4630BF03-5DAD-3543-8B18-264318C691A4}" destId="{AF9BC53A-DBBB-3C45-BCE4-5032FD0B29C9}" srcOrd="0" destOrd="0" presId="urn:microsoft.com/office/officeart/2005/8/layout/process1"/>
    <dgm:cxn modelId="{0FD21AF0-9481-D244-8D49-FFA93BDE4D1C}" type="presOf" srcId="{993C064D-2B94-BA47-9D64-C381C86C9B29}" destId="{607234DF-33C7-4C40-8F1B-67C72C7802BF}" srcOrd="0" destOrd="0" presId="urn:microsoft.com/office/officeart/2005/8/layout/process1"/>
    <dgm:cxn modelId="{B3357AFE-9B01-C547-877F-078A083DBE91}" type="presOf" srcId="{D613B295-F444-9646-8397-2AF2450E0373}" destId="{8EEFB0CF-D308-3947-9A11-7A8A1126E8C1}" srcOrd="0" destOrd="0" presId="urn:microsoft.com/office/officeart/2005/8/layout/process1"/>
    <dgm:cxn modelId="{353EE7E7-0522-3A4A-A55F-DECB92F5243A}" type="presParOf" srcId="{FC6E122F-775B-BA46-B29D-C84A118CE38F}" destId="{8EEFB0CF-D308-3947-9A11-7A8A1126E8C1}" srcOrd="0" destOrd="0" presId="urn:microsoft.com/office/officeart/2005/8/layout/process1"/>
    <dgm:cxn modelId="{A27BD150-C835-D24F-9FB1-16E6CF2E2643}" type="presParOf" srcId="{FC6E122F-775B-BA46-B29D-C84A118CE38F}" destId="{94020C6C-A913-3B42-B4DD-D26118B8D215}" srcOrd="1" destOrd="0" presId="urn:microsoft.com/office/officeart/2005/8/layout/process1"/>
    <dgm:cxn modelId="{FA81E8E6-2253-8E4D-A41E-DA2888E90CA1}" type="presParOf" srcId="{94020C6C-A913-3B42-B4DD-D26118B8D215}" destId="{7632E1ED-EA1A-F24F-A209-A673645F425F}" srcOrd="0" destOrd="0" presId="urn:microsoft.com/office/officeart/2005/8/layout/process1"/>
    <dgm:cxn modelId="{AC5B23A6-9686-9848-BCDC-1E36B3F6C6A1}" type="presParOf" srcId="{FC6E122F-775B-BA46-B29D-C84A118CE38F}" destId="{1255DCBB-37FF-A44A-8C93-B3DA10573145}" srcOrd="2" destOrd="0" presId="urn:microsoft.com/office/officeart/2005/8/layout/process1"/>
    <dgm:cxn modelId="{1395FAFC-2346-E643-BE43-CAC4D37B03C5}" type="presParOf" srcId="{FC6E122F-775B-BA46-B29D-C84A118CE38F}" destId="{607234DF-33C7-4C40-8F1B-67C72C7802BF}" srcOrd="3" destOrd="0" presId="urn:microsoft.com/office/officeart/2005/8/layout/process1"/>
    <dgm:cxn modelId="{E34615C7-61B2-4247-990F-9A534C2D2459}" type="presParOf" srcId="{607234DF-33C7-4C40-8F1B-67C72C7802BF}" destId="{F6FF7EC7-A8C3-8F45-8361-0EF0130E91F9}" srcOrd="0" destOrd="0" presId="urn:microsoft.com/office/officeart/2005/8/layout/process1"/>
    <dgm:cxn modelId="{4A7BA7DF-6DF5-6E4D-85CB-2BCE2A6DE9B7}" type="presParOf" srcId="{FC6E122F-775B-BA46-B29D-C84A118CE38F}" destId="{AF9BC53A-DBBB-3C45-BCE4-5032FD0B29C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97132AF-03FE-3D4E-B60B-41328452AEE0}" type="doc">
      <dgm:prSet loTypeId="urn:microsoft.com/office/officeart/2005/8/layout/radial2" loCatId="" qsTypeId="urn:microsoft.com/office/officeart/2005/8/quickstyle/3d3" qsCatId="3D" csTypeId="urn:microsoft.com/office/officeart/2005/8/colors/accent1_2" csCatId="accent1" phldr="1"/>
      <dgm:spPr>
        <a:scene3d>
          <a:camera prst="orthographicFront">
            <a:rot lat="0" lon="0" rev="16200000"/>
          </a:camera>
          <a:lightRig rig="threePt" dir="t"/>
        </a:scene3d>
      </dgm:spPr>
      <dgm:t>
        <a:bodyPr/>
        <a:lstStyle/>
        <a:p>
          <a:endParaRPr lang="en-US"/>
        </a:p>
      </dgm:t>
    </dgm:pt>
    <dgm:pt modelId="{23DF93B0-0E09-2F4B-8250-1964F53DF592}">
      <dgm:prSet phldrT="[Text]"/>
      <dgm:spPr>
        <a:sp3d contourW="19050" prstMaterial="metal">
          <a:bevelT w="88900" h="203200"/>
          <a:bevelB w="165100" h="254000"/>
        </a:sp3d>
      </dgm:spPr>
      <dgm:t>
        <a:bodyPr/>
        <a:lstStyle/>
        <a:p>
          <a:endParaRPr lang="en-US" dirty="0"/>
        </a:p>
      </dgm:t>
    </dgm:pt>
    <dgm:pt modelId="{00D8E416-8D19-1C46-9217-2A76B21B350B}" type="parTrans" cxnId="{7CE24BFA-F66F-BA48-B4B7-99C6180FA17D}">
      <dgm:prSet/>
      <dgm:spPr/>
      <dgm:t>
        <a:bodyPr/>
        <a:lstStyle/>
        <a:p>
          <a:endParaRPr lang="en-US"/>
        </a:p>
      </dgm:t>
    </dgm:pt>
    <dgm:pt modelId="{F614689C-D2F0-0B48-9ECD-3D91B999A044}" type="sibTrans" cxnId="{7CE24BFA-F66F-BA48-B4B7-99C6180FA17D}">
      <dgm:prSet/>
      <dgm:spPr/>
      <dgm:t>
        <a:bodyPr/>
        <a:lstStyle/>
        <a:p>
          <a:endParaRPr lang="en-US"/>
        </a:p>
      </dgm:t>
    </dgm:pt>
    <dgm:pt modelId="{DE9527B5-4ECD-B849-83FF-A5469103C1AF}">
      <dgm:prSet phldrT="[Text]"/>
      <dgm:spPr/>
      <dgm:t>
        <a:bodyPr/>
        <a:lstStyle/>
        <a:p>
          <a:endParaRPr lang="en-US" dirty="0"/>
        </a:p>
      </dgm:t>
    </dgm:pt>
    <dgm:pt modelId="{927107B2-02C7-B74F-A385-B3CE641E54D8}" type="parTrans" cxnId="{3F72C1F6-BBCF-3A46-9AF0-6E6C177039D8}">
      <dgm:prSet/>
      <dgm:spPr/>
      <dgm:t>
        <a:bodyPr/>
        <a:lstStyle/>
        <a:p>
          <a:endParaRPr lang="en-US"/>
        </a:p>
      </dgm:t>
    </dgm:pt>
    <dgm:pt modelId="{56457E3E-A3F0-BF44-9548-37D0702208E7}" type="sibTrans" cxnId="{3F72C1F6-BBCF-3A46-9AF0-6E6C177039D8}">
      <dgm:prSet/>
      <dgm:spPr/>
      <dgm:t>
        <a:bodyPr/>
        <a:lstStyle/>
        <a:p>
          <a:endParaRPr lang="en-US"/>
        </a:p>
      </dgm:t>
    </dgm:pt>
    <dgm:pt modelId="{BE0C0CB7-4AC3-8D4A-8E1E-401A1E055449}">
      <dgm:prSet phldrT="[Text]" phldr="1"/>
      <dgm:spPr/>
      <dgm:t>
        <a:bodyPr/>
        <a:lstStyle/>
        <a:p>
          <a:endParaRPr lang="en-US" dirty="0"/>
        </a:p>
      </dgm:t>
    </dgm:pt>
    <dgm:pt modelId="{C5754A74-0C6F-9C4F-92B5-6393663C3B53}" type="parTrans" cxnId="{59DBE4A3-8FE2-D54C-86A4-8D4E174E99B1}">
      <dgm:prSet/>
      <dgm:spPr/>
      <dgm:t>
        <a:bodyPr/>
        <a:lstStyle/>
        <a:p>
          <a:endParaRPr lang="en-US"/>
        </a:p>
      </dgm:t>
    </dgm:pt>
    <dgm:pt modelId="{1B34F5AE-EECD-174F-8DA7-CFD70F3EE3DB}" type="sibTrans" cxnId="{59DBE4A3-8FE2-D54C-86A4-8D4E174E99B1}">
      <dgm:prSet/>
      <dgm:spPr/>
      <dgm:t>
        <a:bodyPr/>
        <a:lstStyle/>
        <a:p>
          <a:endParaRPr lang="en-US"/>
        </a:p>
      </dgm:t>
    </dgm:pt>
    <dgm:pt modelId="{4A375CBF-BDC8-0449-9307-707D381CAFB3}">
      <dgm:prSet phldrT="[Text]"/>
      <dgm:spPr/>
      <dgm:t>
        <a:bodyPr/>
        <a:lstStyle/>
        <a:p>
          <a:endParaRPr lang="en-US" dirty="0"/>
        </a:p>
      </dgm:t>
    </dgm:pt>
    <dgm:pt modelId="{AF9D68A2-E0A6-AC45-9100-EBE3BD1977CB}" type="parTrans" cxnId="{223C3C25-E235-9C41-AD4B-31AD24251D17}">
      <dgm:prSet/>
      <dgm:spPr/>
      <dgm:t>
        <a:bodyPr/>
        <a:lstStyle/>
        <a:p>
          <a:endParaRPr lang="en-US"/>
        </a:p>
      </dgm:t>
    </dgm:pt>
    <dgm:pt modelId="{66ECCF57-8042-5E49-BE69-FF022FBB3E7A}" type="sibTrans" cxnId="{223C3C25-E235-9C41-AD4B-31AD24251D17}">
      <dgm:prSet/>
      <dgm:spPr/>
      <dgm:t>
        <a:bodyPr/>
        <a:lstStyle/>
        <a:p>
          <a:endParaRPr lang="en-US"/>
        </a:p>
      </dgm:t>
    </dgm:pt>
    <dgm:pt modelId="{D2CC8A23-D3AC-DB43-A5FD-23530783B099}">
      <dgm:prSet phldrT="[Text]" phldr="1"/>
      <dgm:spPr/>
      <dgm:t>
        <a:bodyPr/>
        <a:lstStyle/>
        <a:p>
          <a:endParaRPr lang="en-US" dirty="0"/>
        </a:p>
      </dgm:t>
    </dgm:pt>
    <dgm:pt modelId="{B7AB8678-6324-E241-9DB0-4F2D45E48B94}" type="parTrans" cxnId="{67557928-E519-ED47-8064-26C94F0528AD}">
      <dgm:prSet/>
      <dgm:spPr/>
      <dgm:t>
        <a:bodyPr/>
        <a:lstStyle/>
        <a:p>
          <a:endParaRPr lang="en-US"/>
        </a:p>
      </dgm:t>
    </dgm:pt>
    <dgm:pt modelId="{69DF5F60-FFE6-A247-9EEA-C25C109A946A}" type="sibTrans" cxnId="{67557928-E519-ED47-8064-26C94F0528AD}">
      <dgm:prSet/>
      <dgm:spPr/>
      <dgm:t>
        <a:bodyPr/>
        <a:lstStyle/>
        <a:p>
          <a:endParaRPr lang="en-US"/>
        </a:p>
      </dgm:t>
    </dgm:pt>
    <dgm:pt modelId="{D5795DBF-8A6C-D949-BA54-3E0694BEB9F2}">
      <dgm:prSet phldrT="[Text]" phldr="1"/>
      <dgm:spPr/>
      <dgm:t>
        <a:bodyPr/>
        <a:lstStyle/>
        <a:p>
          <a:endParaRPr lang="en-US" dirty="0"/>
        </a:p>
      </dgm:t>
    </dgm:pt>
    <dgm:pt modelId="{154E43F3-5BEC-F249-A858-E6CD7332DFE1}" type="parTrans" cxnId="{352F6E97-3B80-F84D-A981-10A817783E5B}">
      <dgm:prSet/>
      <dgm:spPr/>
      <dgm:t>
        <a:bodyPr/>
        <a:lstStyle/>
        <a:p>
          <a:endParaRPr lang="en-US"/>
        </a:p>
      </dgm:t>
    </dgm:pt>
    <dgm:pt modelId="{750E3339-495E-8844-BCCB-DB2816BF5716}" type="sibTrans" cxnId="{352F6E97-3B80-F84D-A981-10A817783E5B}">
      <dgm:prSet/>
      <dgm:spPr/>
      <dgm:t>
        <a:bodyPr/>
        <a:lstStyle/>
        <a:p>
          <a:endParaRPr lang="en-US"/>
        </a:p>
      </dgm:t>
    </dgm:pt>
    <dgm:pt modelId="{20775722-660D-6F43-A793-DF41EFE71BB7}" type="pres">
      <dgm:prSet presAssocID="{697132AF-03FE-3D4E-B60B-41328452AEE0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7D684E53-BD30-6A4E-B4C7-68187CC26EA0}" type="pres">
      <dgm:prSet presAssocID="{697132AF-03FE-3D4E-B60B-41328452AEE0}" presName="cycle" presStyleCnt="0"/>
      <dgm:spPr/>
    </dgm:pt>
    <dgm:pt modelId="{E26DC9E8-5EA4-9E49-9090-E69C4DFB9A0A}" type="pres">
      <dgm:prSet presAssocID="{697132AF-03FE-3D4E-B60B-41328452AEE0}" presName="centerShape" presStyleCnt="0"/>
      <dgm:spPr/>
    </dgm:pt>
    <dgm:pt modelId="{B0ABB74A-1414-FB4D-862C-9478A6947B74}" type="pres">
      <dgm:prSet presAssocID="{697132AF-03FE-3D4E-B60B-41328452AEE0}" presName="connSite" presStyleLbl="node1" presStyleIdx="0" presStyleCnt="3"/>
      <dgm:spPr/>
    </dgm:pt>
    <dgm:pt modelId="{8970B335-92B2-964C-A45E-40482E0C3510}" type="pres">
      <dgm:prSet presAssocID="{697132AF-03FE-3D4E-B60B-41328452AEE0}" presName="visible" presStyleLbl="node1" presStyleIdx="0" presStyleCnt="3"/>
      <dgm:spPr/>
    </dgm:pt>
    <dgm:pt modelId="{A130FAB1-8CB1-FF42-BC2C-BC731A1BA33C}" type="pres">
      <dgm:prSet presAssocID="{00D8E416-8D19-1C46-9217-2A76B21B350B}" presName="Name25" presStyleLbl="parChTrans1D1" presStyleIdx="0" presStyleCnt="2"/>
      <dgm:spPr/>
    </dgm:pt>
    <dgm:pt modelId="{9A4985D5-BFD1-A441-97FA-3C02091E5B18}" type="pres">
      <dgm:prSet presAssocID="{23DF93B0-0E09-2F4B-8250-1964F53DF592}" presName="node" presStyleCnt="0"/>
      <dgm:spPr/>
    </dgm:pt>
    <dgm:pt modelId="{18F08429-FBF0-BF45-8CE5-7163E6B841B0}" type="pres">
      <dgm:prSet presAssocID="{23DF93B0-0E09-2F4B-8250-1964F53DF592}" presName="parentNode" presStyleLbl="node1" presStyleIdx="1" presStyleCnt="3">
        <dgm:presLayoutVars>
          <dgm:chMax val="1"/>
          <dgm:bulletEnabled val="1"/>
        </dgm:presLayoutVars>
      </dgm:prSet>
      <dgm:spPr/>
    </dgm:pt>
    <dgm:pt modelId="{CDB7DEA3-2571-0B4F-B958-1FE582C63760}" type="pres">
      <dgm:prSet presAssocID="{23DF93B0-0E09-2F4B-8250-1964F53DF592}" presName="childNode" presStyleLbl="revTx" presStyleIdx="0" presStyleCnt="2">
        <dgm:presLayoutVars>
          <dgm:bulletEnabled val="1"/>
        </dgm:presLayoutVars>
      </dgm:prSet>
      <dgm:spPr/>
    </dgm:pt>
    <dgm:pt modelId="{DAF8D454-96F1-544E-A93C-8230A0DA044E}" type="pres">
      <dgm:prSet presAssocID="{AF9D68A2-E0A6-AC45-9100-EBE3BD1977CB}" presName="Name25" presStyleLbl="parChTrans1D1" presStyleIdx="1" presStyleCnt="2"/>
      <dgm:spPr/>
    </dgm:pt>
    <dgm:pt modelId="{6F01639B-13C4-B149-8534-E8132132D78F}" type="pres">
      <dgm:prSet presAssocID="{4A375CBF-BDC8-0449-9307-707D381CAFB3}" presName="node" presStyleCnt="0"/>
      <dgm:spPr/>
    </dgm:pt>
    <dgm:pt modelId="{D224E95A-BDB4-B34F-A01B-C1B81973A82E}" type="pres">
      <dgm:prSet presAssocID="{4A375CBF-BDC8-0449-9307-707D381CAFB3}" presName="parentNode" presStyleLbl="node1" presStyleIdx="2" presStyleCnt="3">
        <dgm:presLayoutVars>
          <dgm:chMax val="1"/>
          <dgm:bulletEnabled val="1"/>
        </dgm:presLayoutVars>
      </dgm:prSet>
      <dgm:spPr/>
    </dgm:pt>
    <dgm:pt modelId="{AF865747-BC4A-0F43-B875-1F45C33F2775}" type="pres">
      <dgm:prSet presAssocID="{4A375CBF-BDC8-0449-9307-707D381CAFB3}" presName="childNode" presStyleLbl="revTx" presStyleIdx="1" presStyleCnt="2">
        <dgm:presLayoutVars>
          <dgm:bulletEnabled val="1"/>
        </dgm:presLayoutVars>
      </dgm:prSet>
      <dgm:spPr/>
    </dgm:pt>
  </dgm:ptLst>
  <dgm:cxnLst>
    <dgm:cxn modelId="{EAD8D823-6176-CF43-8105-43EE265779D3}" type="presOf" srcId="{D2CC8A23-D3AC-DB43-A5FD-23530783B099}" destId="{AF865747-BC4A-0F43-B875-1F45C33F2775}" srcOrd="0" destOrd="0" presId="urn:microsoft.com/office/officeart/2005/8/layout/radial2"/>
    <dgm:cxn modelId="{223C3C25-E235-9C41-AD4B-31AD24251D17}" srcId="{697132AF-03FE-3D4E-B60B-41328452AEE0}" destId="{4A375CBF-BDC8-0449-9307-707D381CAFB3}" srcOrd="1" destOrd="0" parTransId="{AF9D68A2-E0A6-AC45-9100-EBE3BD1977CB}" sibTransId="{66ECCF57-8042-5E49-BE69-FF022FBB3E7A}"/>
    <dgm:cxn modelId="{67557928-E519-ED47-8064-26C94F0528AD}" srcId="{4A375CBF-BDC8-0449-9307-707D381CAFB3}" destId="{D2CC8A23-D3AC-DB43-A5FD-23530783B099}" srcOrd="0" destOrd="0" parTransId="{B7AB8678-6324-E241-9DB0-4F2D45E48B94}" sibTransId="{69DF5F60-FFE6-A247-9EEA-C25C109A946A}"/>
    <dgm:cxn modelId="{F1938E34-22ED-9C44-8563-9CA0319D3D87}" type="presOf" srcId="{BE0C0CB7-4AC3-8D4A-8E1E-401A1E055449}" destId="{CDB7DEA3-2571-0B4F-B958-1FE582C63760}" srcOrd="0" destOrd="1" presId="urn:microsoft.com/office/officeart/2005/8/layout/radial2"/>
    <dgm:cxn modelId="{9B3C1353-2A39-0044-9615-BF1A17FEEB20}" type="presOf" srcId="{00D8E416-8D19-1C46-9217-2A76B21B350B}" destId="{A130FAB1-8CB1-FF42-BC2C-BC731A1BA33C}" srcOrd="0" destOrd="0" presId="urn:microsoft.com/office/officeart/2005/8/layout/radial2"/>
    <dgm:cxn modelId="{4C783D59-19E7-C043-A365-C517F2150C57}" type="presOf" srcId="{697132AF-03FE-3D4E-B60B-41328452AEE0}" destId="{20775722-660D-6F43-A793-DF41EFE71BB7}" srcOrd="0" destOrd="0" presId="urn:microsoft.com/office/officeart/2005/8/layout/radial2"/>
    <dgm:cxn modelId="{5F85ED6B-CE60-8744-B831-596EC4D7E92A}" type="presOf" srcId="{4A375CBF-BDC8-0449-9307-707D381CAFB3}" destId="{D224E95A-BDB4-B34F-A01B-C1B81973A82E}" srcOrd="0" destOrd="0" presId="urn:microsoft.com/office/officeart/2005/8/layout/radial2"/>
    <dgm:cxn modelId="{B5AFCA6E-FF75-EE4A-AD71-C53939003A97}" type="presOf" srcId="{23DF93B0-0E09-2F4B-8250-1964F53DF592}" destId="{18F08429-FBF0-BF45-8CE5-7163E6B841B0}" srcOrd="0" destOrd="0" presId="urn:microsoft.com/office/officeart/2005/8/layout/radial2"/>
    <dgm:cxn modelId="{38AA8F7A-57C6-B142-84B8-2593FB9E4182}" type="presOf" srcId="{DE9527B5-4ECD-B849-83FF-A5469103C1AF}" destId="{CDB7DEA3-2571-0B4F-B958-1FE582C63760}" srcOrd="0" destOrd="0" presId="urn:microsoft.com/office/officeart/2005/8/layout/radial2"/>
    <dgm:cxn modelId="{352F6E97-3B80-F84D-A981-10A817783E5B}" srcId="{4A375CBF-BDC8-0449-9307-707D381CAFB3}" destId="{D5795DBF-8A6C-D949-BA54-3E0694BEB9F2}" srcOrd="1" destOrd="0" parTransId="{154E43F3-5BEC-F249-A858-E6CD7332DFE1}" sibTransId="{750E3339-495E-8844-BCCB-DB2816BF5716}"/>
    <dgm:cxn modelId="{59DBE4A3-8FE2-D54C-86A4-8D4E174E99B1}" srcId="{23DF93B0-0E09-2F4B-8250-1964F53DF592}" destId="{BE0C0CB7-4AC3-8D4A-8E1E-401A1E055449}" srcOrd="1" destOrd="0" parTransId="{C5754A74-0C6F-9C4F-92B5-6393663C3B53}" sibTransId="{1B34F5AE-EECD-174F-8DA7-CFD70F3EE3DB}"/>
    <dgm:cxn modelId="{ADB829B9-EB3D-5041-BF87-8FD4C8671903}" type="presOf" srcId="{AF9D68A2-E0A6-AC45-9100-EBE3BD1977CB}" destId="{DAF8D454-96F1-544E-A93C-8230A0DA044E}" srcOrd="0" destOrd="0" presId="urn:microsoft.com/office/officeart/2005/8/layout/radial2"/>
    <dgm:cxn modelId="{C5E3D8F4-082C-2541-9248-D8F93644BCB9}" type="presOf" srcId="{D5795DBF-8A6C-D949-BA54-3E0694BEB9F2}" destId="{AF865747-BC4A-0F43-B875-1F45C33F2775}" srcOrd="0" destOrd="1" presId="urn:microsoft.com/office/officeart/2005/8/layout/radial2"/>
    <dgm:cxn modelId="{3F72C1F6-BBCF-3A46-9AF0-6E6C177039D8}" srcId="{23DF93B0-0E09-2F4B-8250-1964F53DF592}" destId="{DE9527B5-4ECD-B849-83FF-A5469103C1AF}" srcOrd="0" destOrd="0" parTransId="{927107B2-02C7-B74F-A385-B3CE641E54D8}" sibTransId="{56457E3E-A3F0-BF44-9548-37D0702208E7}"/>
    <dgm:cxn modelId="{7CE24BFA-F66F-BA48-B4B7-99C6180FA17D}" srcId="{697132AF-03FE-3D4E-B60B-41328452AEE0}" destId="{23DF93B0-0E09-2F4B-8250-1964F53DF592}" srcOrd="0" destOrd="0" parTransId="{00D8E416-8D19-1C46-9217-2A76B21B350B}" sibTransId="{F614689C-D2F0-0B48-9ECD-3D91B999A044}"/>
    <dgm:cxn modelId="{32971B86-7FFB-B149-8512-4B45CF17FC31}" type="presParOf" srcId="{20775722-660D-6F43-A793-DF41EFE71BB7}" destId="{7D684E53-BD30-6A4E-B4C7-68187CC26EA0}" srcOrd="0" destOrd="0" presId="urn:microsoft.com/office/officeart/2005/8/layout/radial2"/>
    <dgm:cxn modelId="{48DC3135-5F3B-3F42-9D8B-B125B4C24440}" type="presParOf" srcId="{7D684E53-BD30-6A4E-B4C7-68187CC26EA0}" destId="{E26DC9E8-5EA4-9E49-9090-E69C4DFB9A0A}" srcOrd="0" destOrd="0" presId="urn:microsoft.com/office/officeart/2005/8/layout/radial2"/>
    <dgm:cxn modelId="{F6C081EC-11A3-3449-B49C-A3518A2F631E}" type="presParOf" srcId="{E26DC9E8-5EA4-9E49-9090-E69C4DFB9A0A}" destId="{B0ABB74A-1414-FB4D-862C-9478A6947B74}" srcOrd="0" destOrd="0" presId="urn:microsoft.com/office/officeart/2005/8/layout/radial2"/>
    <dgm:cxn modelId="{25A4FBA8-5306-8E45-B8AB-F4EA5C933DED}" type="presParOf" srcId="{E26DC9E8-5EA4-9E49-9090-E69C4DFB9A0A}" destId="{8970B335-92B2-964C-A45E-40482E0C3510}" srcOrd="1" destOrd="0" presId="urn:microsoft.com/office/officeart/2005/8/layout/radial2"/>
    <dgm:cxn modelId="{68765FCF-A401-FC43-9FF9-B621C85F7EE7}" type="presParOf" srcId="{7D684E53-BD30-6A4E-B4C7-68187CC26EA0}" destId="{A130FAB1-8CB1-FF42-BC2C-BC731A1BA33C}" srcOrd="1" destOrd="0" presId="urn:microsoft.com/office/officeart/2005/8/layout/radial2"/>
    <dgm:cxn modelId="{92EC1FAF-39C9-CC4A-A0EF-CB1A5C02AFA2}" type="presParOf" srcId="{7D684E53-BD30-6A4E-B4C7-68187CC26EA0}" destId="{9A4985D5-BFD1-A441-97FA-3C02091E5B18}" srcOrd="2" destOrd="0" presId="urn:microsoft.com/office/officeart/2005/8/layout/radial2"/>
    <dgm:cxn modelId="{09319357-5C9C-7544-91F0-73069BE46E17}" type="presParOf" srcId="{9A4985D5-BFD1-A441-97FA-3C02091E5B18}" destId="{18F08429-FBF0-BF45-8CE5-7163E6B841B0}" srcOrd="0" destOrd="0" presId="urn:microsoft.com/office/officeart/2005/8/layout/radial2"/>
    <dgm:cxn modelId="{8FDD23F1-0985-F343-AF6A-E9C27AC2894D}" type="presParOf" srcId="{9A4985D5-BFD1-A441-97FA-3C02091E5B18}" destId="{CDB7DEA3-2571-0B4F-B958-1FE582C63760}" srcOrd="1" destOrd="0" presId="urn:microsoft.com/office/officeart/2005/8/layout/radial2"/>
    <dgm:cxn modelId="{0BA41F22-9721-624A-B354-58D2AA14D942}" type="presParOf" srcId="{7D684E53-BD30-6A4E-B4C7-68187CC26EA0}" destId="{DAF8D454-96F1-544E-A93C-8230A0DA044E}" srcOrd="3" destOrd="0" presId="urn:microsoft.com/office/officeart/2005/8/layout/radial2"/>
    <dgm:cxn modelId="{898C2331-1FD0-6F47-8354-63D53D11F517}" type="presParOf" srcId="{7D684E53-BD30-6A4E-B4C7-68187CC26EA0}" destId="{6F01639B-13C4-B149-8534-E8132132D78F}" srcOrd="4" destOrd="0" presId="urn:microsoft.com/office/officeart/2005/8/layout/radial2"/>
    <dgm:cxn modelId="{46E24CCF-0BA2-234F-B78A-A21296BC505C}" type="presParOf" srcId="{6F01639B-13C4-B149-8534-E8132132D78F}" destId="{D224E95A-BDB4-B34F-A01B-C1B81973A82E}" srcOrd="0" destOrd="0" presId="urn:microsoft.com/office/officeart/2005/8/layout/radial2"/>
    <dgm:cxn modelId="{28014F33-A8C2-C14C-BAC1-DF02E56EED1A}" type="presParOf" srcId="{6F01639B-13C4-B149-8534-E8132132D78F}" destId="{AF865747-BC4A-0F43-B875-1F45C33F2775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086435C-9696-B748-BEEA-FDD5AB28912D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D613B295-F444-9646-8397-2AF2450E0373}">
      <dgm:prSet phldrT="[Text]"/>
      <dgm:spPr/>
      <dgm:t>
        <a:bodyPr/>
        <a:lstStyle/>
        <a:p>
          <a:r>
            <a:rPr lang="en-US" dirty="0"/>
            <a:t>Missional</a:t>
          </a:r>
        </a:p>
        <a:p>
          <a:r>
            <a:rPr lang="en-US" dirty="0"/>
            <a:t>Leaders</a:t>
          </a:r>
        </a:p>
      </dgm:t>
    </dgm:pt>
    <dgm:pt modelId="{3F16DEC0-D120-FF40-A4C3-EDFA97CC3A7D}" type="parTrans" cxnId="{A8BE8211-4B9B-D746-8E04-E0C4F1DCD2DC}">
      <dgm:prSet/>
      <dgm:spPr/>
      <dgm:t>
        <a:bodyPr/>
        <a:lstStyle/>
        <a:p>
          <a:endParaRPr lang="en-US"/>
        </a:p>
      </dgm:t>
    </dgm:pt>
    <dgm:pt modelId="{0271398C-F7BA-6D49-BBE7-8837FA8D094C}" type="sibTrans" cxnId="{A8BE8211-4B9B-D746-8E04-E0C4F1DCD2DC}">
      <dgm:prSet/>
      <dgm:spPr/>
      <dgm:t>
        <a:bodyPr/>
        <a:lstStyle/>
        <a:p>
          <a:endParaRPr lang="en-US"/>
        </a:p>
      </dgm:t>
    </dgm:pt>
    <dgm:pt modelId="{E49B84DC-67A2-CA4E-9090-7388A9065F80}">
      <dgm:prSet phldrT="[Text]"/>
      <dgm:spPr/>
      <dgm:t>
        <a:bodyPr/>
        <a:lstStyle/>
        <a:p>
          <a:r>
            <a:rPr lang="en-US" dirty="0"/>
            <a:t>Missional</a:t>
          </a:r>
        </a:p>
        <a:p>
          <a:r>
            <a:rPr lang="en-US" dirty="0"/>
            <a:t>Congregation</a:t>
          </a:r>
        </a:p>
      </dgm:t>
    </dgm:pt>
    <dgm:pt modelId="{122537E5-44D8-C04B-B216-676B2C7341D8}" type="parTrans" cxnId="{406329BC-496B-2A49-A30F-9E8B943EECBD}">
      <dgm:prSet/>
      <dgm:spPr/>
      <dgm:t>
        <a:bodyPr/>
        <a:lstStyle/>
        <a:p>
          <a:endParaRPr lang="en-US"/>
        </a:p>
      </dgm:t>
    </dgm:pt>
    <dgm:pt modelId="{993C064D-2B94-BA47-9D64-C381C86C9B29}" type="sibTrans" cxnId="{406329BC-496B-2A49-A30F-9E8B943EECBD}">
      <dgm:prSet/>
      <dgm:spPr/>
      <dgm:t>
        <a:bodyPr/>
        <a:lstStyle/>
        <a:p>
          <a:endParaRPr lang="en-US"/>
        </a:p>
      </dgm:t>
    </dgm:pt>
    <dgm:pt modelId="{4630BF03-5DAD-3543-8B18-264318C691A4}">
      <dgm:prSet phldrT="[Text]"/>
      <dgm:spPr/>
      <dgm:t>
        <a:bodyPr/>
        <a:lstStyle/>
        <a:p>
          <a:r>
            <a:rPr lang="en-US" dirty="0"/>
            <a:t>Conversion</a:t>
          </a:r>
        </a:p>
        <a:p>
          <a:r>
            <a:rPr lang="en-US" dirty="0"/>
            <a:t>Community</a:t>
          </a:r>
        </a:p>
      </dgm:t>
    </dgm:pt>
    <dgm:pt modelId="{D5C4573E-4936-FC41-8D99-B15047FC811F}" type="parTrans" cxnId="{7584D2CD-6BD4-084C-A31A-C79A7FC3AA29}">
      <dgm:prSet/>
      <dgm:spPr/>
      <dgm:t>
        <a:bodyPr/>
        <a:lstStyle/>
        <a:p>
          <a:endParaRPr lang="en-US"/>
        </a:p>
      </dgm:t>
    </dgm:pt>
    <dgm:pt modelId="{2E3E4D47-697F-254C-AC58-0A9A0FA18533}" type="sibTrans" cxnId="{7584D2CD-6BD4-084C-A31A-C79A7FC3AA29}">
      <dgm:prSet/>
      <dgm:spPr/>
      <dgm:t>
        <a:bodyPr/>
        <a:lstStyle/>
        <a:p>
          <a:endParaRPr lang="en-US"/>
        </a:p>
      </dgm:t>
    </dgm:pt>
    <dgm:pt modelId="{FC6E122F-775B-BA46-B29D-C84A118CE38F}" type="pres">
      <dgm:prSet presAssocID="{4086435C-9696-B748-BEEA-FDD5AB28912D}" presName="Name0" presStyleCnt="0">
        <dgm:presLayoutVars>
          <dgm:dir/>
          <dgm:resizeHandles val="exact"/>
        </dgm:presLayoutVars>
      </dgm:prSet>
      <dgm:spPr/>
    </dgm:pt>
    <dgm:pt modelId="{8EEFB0CF-D308-3947-9A11-7A8A1126E8C1}" type="pres">
      <dgm:prSet presAssocID="{D613B295-F444-9646-8397-2AF2450E0373}" presName="node" presStyleLbl="node1" presStyleIdx="0" presStyleCnt="3">
        <dgm:presLayoutVars>
          <dgm:bulletEnabled val="1"/>
        </dgm:presLayoutVars>
      </dgm:prSet>
      <dgm:spPr/>
    </dgm:pt>
    <dgm:pt modelId="{94020C6C-A913-3B42-B4DD-D26118B8D215}" type="pres">
      <dgm:prSet presAssocID="{0271398C-F7BA-6D49-BBE7-8837FA8D094C}" presName="sibTrans" presStyleLbl="sibTrans2D1" presStyleIdx="0" presStyleCnt="2"/>
      <dgm:spPr>
        <a:prstGeom prst="mathPlus">
          <a:avLst/>
        </a:prstGeom>
      </dgm:spPr>
    </dgm:pt>
    <dgm:pt modelId="{7632E1ED-EA1A-F24F-A209-A673645F425F}" type="pres">
      <dgm:prSet presAssocID="{0271398C-F7BA-6D49-BBE7-8837FA8D094C}" presName="connectorText" presStyleLbl="sibTrans2D1" presStyleIdx="0" presStyleCnt="2"/>
      <dgm:spPr/>
    </dgm:pt>
    <dgm:pt modelId="{1255DCBB-37FF-A44A-8C93-B3DA10573145}" type="pres">
      <dgm:prSet presAssocID="{E49B84DC-67A2-CA4E-9090-7388A9065F80}" presName="node" presStyleLbl="node1" presStyleIdx="1" presStyleCnt="3">
        <dgm:presLayoutVars>
          <dgm:bulletEnabled val="1"/>
        </dgm:presLayoutVars>
      </dgm:prSet>
      <dgm:spPr/>
    </dgm:pt>
    <dgm:pt modelId="{607234DF-33C7-4C40-8F1B-67C72C7802BF}" type="pres">
      <dgm:prSet presAssocID="{993C064D-2B94-BA47-9D64-C381C86C9B29}" presName="sibTrans" presStyleLbl="sibTrans2D1" presStyleIdx="1" presStyleCnt="2"/>
      <dgm:spPr>
        <a:prstGeom prst="mathEqual">
          <a:avLst/>
        </a:prstGeom>
      </dgm:spPr>
    </dgm:pt>
    <dgm:pt modelId="{F6FF7EC7-A8C3-8F45-8361-0EF0130E91F9}" type="pres">
      <dgm:prSet presAssocID="{993C064D-2B94-BA47-9D64-C381C86C9B29}" presName="connectorText" presStyleLbl="sibTrans2D1" presStyleIdx="1" presStyleCnt="2"/>
      <dgm:spPr/>
    </dgm:pt>
    <dgm:pt modelId="{AF9BC53A-DBBB-3C45-BCE4-5032FD0B29C9}" type="pres">
      <dgm:prSet presAssocID="{4630BF03-5DAD-3543-8B18-264318C691A4}" presName="node" presStyleLbl="node1" presStyleIdx="2" presStyleCnt="3">
        <dgm:presLayoutVars>
          <dgm:bulletEnabled val="1"/>
        </dgm:presLayoutVars>
      </dgm:prSet>
      <dgm:spPr/>
    </dgm:pt>
  </dgm:ptLst>
  <dgm:cxnLst>
    <dgm:cxn modelId="{A8BE8211-4B9B-D746-8E04-E0C4F1DCD2DC}" srcId="{4086435C-9696-B748-BEEA-FDD5AB28912D}" destId="{D613B295-F444-9646-8397-2AF2450E0373}" srcOrd="0" destOrd="0" parTransId="{3F16DEC0-D120-FF40-A4C3-EDFA97CC3A7D}" sibTransId="{0271398C-F7BA-6D49-BBE7-8837FA8D094C}"/>
    <dgm:cxn modelId="{B879C622-26FA-B64E-9F5A-CCFA49734BCC}" type="presOf" srcId="{0271398C-F7BA-6D49-BBE7-8837FA8D094C}" destId="{7632E1ED-EA1A-F24F-A209-A673645F425F}" srcOrd="1" destOrd="0" presId="urn:microsoft.com/office/officeart/2005/8/layout/process1"/>
    <dgm:cxn modelId="{92CFC13C-ABEF-6B4B-A5D5-47EEBB5BBEEA}" type="presOf" srcId="{E49B84DC-67A2-CA4E-9090-7388A9065F80}" destId="{1255DCBB-37FF-A44A-8C93-B3DA10573145}" srcOrd="0" destOrd="0" presId="urn:microsoft.com/office/officeart/2005/8/layout/process1"/>
    <dgm:cxn modelId="{26D8ED4B-15F2-F54B-AC86-FBA9E47F7F41}" type="presOf" srcId="{4086435C-9696-B748-BEEA-FDD5AB28912D}" destId="{FC6E122F-775B-BA46-B29D-C84A118CE38F}" srcOrd="0" destOrd="0" presId="urn:microsoft.com/office/officeart/2005/8/layout/process1"/>
    <dgm:cxn modelId="{18E35E56-9D2C-9F42-8BD3-B1C32007817E}" type="presOf" srcId="{0271398C-F7BA-6D49-BBE7-8837FA8D094C}" destId="{94020C6C-A913-3B42-B4DD-D26118B8D215}" srcOrd="0" destOrd="0" presId="urn:microsoft.com/office/officeart/2005/8/layout/process1"/>
    <dgm:cxn modelId="{67E7AA89-A964-0040-9441-6B1D54E98166}" type="presOf" srcId="{993C064D-2B94-BA47-9D64-C381C86C9B29}" destId="{F6FF7EC7-A8C3-8F45-8361-0EF0130E91F9}" srcOrd="1" destOrd="0" presId="urn:microsoft.com/office/officeart/2005/8/layout/process1"/>
    <dgm:cxn modelId="{406329BC-496B-2A49-A30F-9E8B943EECBD}" srcId="{4086435C-9696-B748-BEEA-FDD5AB28912D}" destId="{E49B84DC-67A2-CA4E-9090-7388A9065F80}" srcOrd="1" destOrd="0" parTransId="{122537E5-44D8-C04B-B216-676B2C7341D8}" sibTransId="{993C064D-2B94-BA47-9D64-C381C86C9B29}"/>
    <dgm:cxn modelId="{7584D2CD-6BD4-084C-A31A-C79A7FC3AA29}" srcId="{4086435C-9696-B748-BEEA-FDD5AB28912D}" destId="{4630BF03-5DAD-3543-8B18-264318C691A4}" srcOrd="2" destOrd="0" parTransId="{D5C4573E-4936-FC41-8D99-B15047FC811F}" sibTransId="{2E3E4D47-697F-254C-AC58-0A9A0FA18533}"/>
    <dgm:cxn modelId="{B5E501D5-81F7-6B40-8A70-AE578051D7E8}" type="presOf" srcId="{4630BF03-5DAD-3543-8B18-264318C691A4}" destId="{AF9BC53A-DBBB-3C45-BCE4-5032FD0B29C9}" srcOrd="0" destOrd="0" presId="urn:microsoft.com/office/officeart/2005/8/layout/process1"/>
    <dgm:cxn modelId="{0FD21AF0-9481-D244-8D49-FFA93BDE4D1C}" type="presOf" srcId="{993C064D-2B94-BA47-9D64-C381C86C9B29}" destId="{607234DF-33C7-4C40-8F1B-67C72C7802BF}" srcOrd="0" destOrd="0" presId="urn:microsoft.com/office/officeart/2005/8/layout/process1"/>
    <dgm:cxn modelId="{B3357AFE-9B01-C547-877F-078A083DBE91}" type="presOf" srcId="{D613B295-F444-9646-8397-2AF2450E0373}" destId="{8EEFB0CF-D308-3947-9A11-7A8A1126E8C1}" srcOrd="0" destOrd="0" presId="urn:microsoft.com/office/officeart/2005/8/layout/process1"/>
    <dgm:cxn modelId="{353EE7E7-0522-3A4A-A55F-DECB92F5243A}" type="presParOf" srcId="{FC6E122F-775B-BA46-B29D-C84A118CE38F}" destId="{8EEFB0CF-D308-3947-9A11-7A8A1126E8C1}" srcOrd="0" destOrd="0" presId="urn:microsoft.com/office/officeart/2005/8/layout/process1"/>
    <dgm:cxn modelId="{A27BD150-C835-D24F-9FB1-16E6CF2E2643}" type="presParOf" srcId="{FC6E122F-775B-BA46-B29D-C84A118CE38F}" destId="{94020C6C-A913-3B42-B4DD-D26118B8D215}" srcOrd="1" destOrd="0" presId="urn:microsoft.com/office/officeart/2005/8/layout/process1"/>
    <dgm:cxn modelId="{FA81E8E6-2253-8E4D-A41E-DA2888E90CA1}" type="presParOf" srcId="{94020C6C-A913-3B42-B4DD-D26118B8D215}" destId="{7632E1ED-EA1A-F24F-A209-A673645F425F}" srcOrd="0" destOrd="0" presId="urn:microsoft.com/office/officeart/2005/8/layout/process1"/>
    <dgm:cxn modelId="{AC5B23A6-9686-9848-BCDC-1E36B3F6C6A1}" type="presParOf" srcId="{FC6E122F-775B-BA46-B29D-C84A118CE38F}" destId="{1255DCBB-37FF-A44A-8C93-B3DA10573145}" srcOrd="2" destOrd="0" presId="urn:microsoft.com/office/officeart/2005/8/layout/process1"/>
    <dgm:cxn modelId="{1395FAFC-2346-E643-BE43-CAC4D37B03C5}" type="presParOf" srcId="{FC6E122F-775B-BA46-B29D-C84A118CE38F}" destId="{607234DF-33C7-4C40-8F1B-67C72C7802BF}" srcOrd="3" destOrd="0" presId="urn:microsoft.com/office/officeart/2005/8/layout/process1"/>
    <dgm:cxn modelId="{E34615C7-61B2-4247-990F-9A534C2D2459}" type="presParOf" srcId="{607234DF-33C7-4C40-8F1B-67C72C7802BF}" destId="{F6FF7EC7-A8C3-8F45-8361-0EF0130E91F9}" srcOrd="0" destOrd="0" presId="urn:microsoft.com/office/officeart/2005/8/layout/process1"/>
    <dgm:cxn modelId="{4A7BA7DF-6DF5-6E4D-85CB-2BCE2A6DE9B7}" type="presParOf" srcId="{FC6E122F-775B-BA46-B29D-C84A118CE38F}" destId="{AF9BC53A-DBBB-3C45-BCE4-5032FD0B29C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086435C-9696-B748-BEEA-FDD5AB28912D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D613B295-F444-9646-8397-2AF2450E0373}">
      <dgm:prSet phldrT="[Text]"/>
      <dgm:spPr/>
      <dgm:t>
        <a:bodyPr/>
        <a:lstStyle/>
        <a:p>
          <a:r>
            <a:rPr lang="en-US" dirty="0"/>
            <a:t>Missional</a:t>
          </a:r>
        </a:p>
        <a:p>
          <a:r>
            <a:rPr lang="en-US" dirty="0"/>
            <a:t>Leaders</a:t>
          </a:r>
        </a:p>
      </dgm:t>
    </dgm:pt>
    <dgm:pt modelId="{3F16DEC0-D120-FF40-A4C3-EDFA97CC3A7D}" type="parTrans" cxnId="{A8BE8211-4B9B-D746-8E04-E0C4F1DCD2DC}">
      <dgm:prSet/>
      <dgm:spPr/>
      <dgm:t>
        <a:bodyPr/>
        <a:lstStyle/>
        <a:p>
          <a:endParaRPr lang="en-US"/>
        </a:p>
      </dgm:t>
    </dgm:pt>
    <dgm:pt modelId="{0271398C-F7BA-6D49-BBE7-8837FA8D094C}" type="sibTrans" cxnId="{A8BE8211-4B9B-D746-8E04-E0C4F1DCD2DC}">
      <dgm:prSet/>
      <dgm:spPr/>
      <dgm:t>
        <a:bodyPr/>
        <a:lstStyle/>
        <a:p>
          <a:endParaRPr lang="en-US"/>
        </a:p>
      </dgm:t>
    </dgm:pt>
    <dgm:pt modelId="{E49B84DC-67A2-CA4E-9090-7388A9065F80}">
      <dgm:prSet phldrT="[Text]"/>
      <dgm:spPr/>
      <dgm:t>
        <a:bodyPr/>
        <a:lstStyle/>
        <a:p>
          <a:r>
            <a:rPr lang="en-US" dirty="0"/>
            <a:t>Missional</a:t>
          </a:r>
        </a:p>
        <a:p>
          <a:r>
            <a:rPr lang="en-US" dirty="0"/>
            <a:t>Congregation</a:t>
          </a:r>
        </a:p>
      </dgm:t>
    </dgm:pt>
    <dgm:pt modelId="{122537E5-44D8-C04B-B216-676B2C7341D8}" type="parTrans" cxnId="{406329BC-496B-2A49-A30F-9E8B943EECBD}">
      <dgm:prSet/>
      <dgm:spPr/>
      <dgm:t>
        <a:bodyPr/>
        <a:lstStyle/>
        <a:p>
          <a:endParaRPr lang="en-US"/>
        </a:p>
      </dgm:t>
    </dgm:pt>
    <dgm:pt modelId="{993C064D-2B94-BA47-9D64-C381C86C9B29}" type="sibTrans" cxnId="{406329BC-496B-2A49-A30F-9E8B943EECBD}">
      <dgm:prSet/>
      <dgm:spPr/>
      <dgm:t>
        <a:bodyPr/>
        <a:lstStyle/>
        <a:p>
          <a:endParaRPr lang="en-US"/>
        </a:p>
      </dgm:t>
    </dgm:pt>
    <dgm:pt modelId="{4630BF03-5DAD-3543-8B18-264318C691A4}">
      <dgm:prSet phldrT="[Text]"/>
      <dgm:spPr/>
      <dgm:t>
        <a:bodyPr/>
        <a:lstStyle/>
        <a:p>
          <a:r>
            <a:rPr lang="en-US" dirty="0"/>
            <a:t>Conversion</a:t>
          </a:r>
        </a:p>
        <a:p>
          <a:r>
            <a:rPr lang="en-US" dirty="0"/>
            <a:t>Community</a:t>
          </a:r>
        </a:p>
      </dgm:t>
    </dgm:pt>
    <dgm:pt modelId="{D5C4573E-4936-FC41-8D99-B15047FC811F}" type="parTrans" cxnId="{7584D2CD-6BD4-084C-A31A-C79A7FC3AA29}">
      <dgm:prSet/>
      <dgm:spPr/>
      <dgm:t>
        <a:bodyPr/>
        <a:lstStyle/>
        <a:p>
          <a:endParaRPr lang="en-US"/>
        </a:p>
      </dgm:t>
    </dgm:pt>
    <dgm:pt modelId="{2E3E4D47-697F-254C-AC58-0A9A0FA18533}" type="sibTrans" cxnId="{7584D2CD-6BD4-084C-A31A-C79A7FC3AA29}">
      <dgm:prSet/>
      <dgm:spPr/>
      <dgm:t>
        <a:bodyPr/>
        <a:lstStyle/>
        <a:p>
          <a:endParaRPr lang="en-US"/>
        </a:p>
      </dgm:t>
    </dgm:pt>
    <dgm:pt modelId="{FC6E122F-775B-BA46-B29D-C84A118CE38F}" type="pres">
      <dgm:prSet presAssocID="{4086435C-9696-B748-BEEA-FDD5AB28912D}" presName="Name0" presStyleCnt="0">
        <dgm:presLayoutVars>
          <dgm:dir/>
          <dgm:resizeHandles val="exact"/>
        </dgm:presLayoutVars>
      </dgm:prSet>
      <dgm:spPr/>
    </dgm:pt>
    <dgm:pt modelId="{8EEFB0CF-D308-3947-9A11-7A8A1126E8C1}" type="pres">
      <dgm:prSet presAssocID="{D613B295-F444-9646-8397-2AF2450E0373}" presName="node" presStyleLbl="node1" presStyleIdx="0" presStyleCnt="3">
        <dgm:presLayoutVars>
          <dgm:bulletEnabled val="1"/>
        </dgm:presLayoutVars>
      </dgm:prSet>
      <dgm:spPr/>
    </dgm:pt>
    <dgm:pt modelId="{94020C6C-A913-3B42-B4DD-D26118B8D215}" type="pres">
      <dgm:prSet presAssocID="{0271398C-F7BA-6D49-BBE7-8837FA8D094C}" presName="sibTrans" presStyleLbl="sibTrans2D1" presStyleIdx="0" presStyleCnt="2"/>
      <dgm:spPr>
        <a:prstGeom prst="mathPlus">
          <a:avLst/>
        </a:prstGeom>
      </dgm:spPr>
    </dgm:pt>
    <dgm:pt modelId="{7632E1ED-EA1A-F24F-A209-A673645F425F}" type="pres">
      <dgm:prSet presAssocID="{0271398C-F7BA-6D49-BBE7-8837FA8D094C}" presName="connectorText" presStyleLbl="sibTrans2D1" presStyleIdx="0" presStyleCnt="2"/>
      <dgm:spPr/>
    </dgm:pt>
    <dgm:pt modelId="{1255DCBB-37FF-A44A-8C93-B3DA10573145}" type="pres">
      <dgm:prSet presAssocID="{E49B84DC-67A2-CA4E-9090-7388A9065F80}" presName="node" presStyleLbl="node1" presStyleIdx="1" presStyleCnt="3">
        <dgm:presLayoutVars>
          <dgm:bulletEnabled val="1"/>
        </dgm:presLayoutVars>
      </dgm:prSet>
      <dgm:spPr/>
    </dgm:pt>
    <dgm:pt modelId="{607234DF-33C7-4C40-8F1B-67C72C7802BF}" type="pres">
      <dgm:prSet presAssocID="{993C064D-2B94-BA47-9D64-C381C86C9B29}" presName="sibTrans" presStyleLbl="sibTrans2D1" presStyleIdx="1" presStyleCnt="2"/>
      <dgm:spPr>
        <a:prstGeom prst="mathEqual">
          <a:avLst/>
        </a:prstGeom>
      </dgm:spPr>
    </dgm:pt>
    <dgm:pt modelId="{F6FF7EC7-A8C3-8F45-8361-0EF0130E91F9}" type="pres">
      <dgm:prSet presAssocID="{993C064D-2B94-BA47-9D64-C381C86C9B29}" presName="connectorText" presStyleLbl="sibTrans2D1" presStyleIdx="1" presStyleCnt="2"/>
      <dgm:spPr/>
    </dgm:pt>
    <dgm:pt modelId="{AF9BC53A-DBBB-3C45-BCE4-5032FD0B29C9}" type="pres">
      <dgm:prSet presAssocID="{4630BF03-5DAD-3543-8B18-264318C691A4}" presName="node" presStyleLbl="node1" presStyleIdx="2" presStyleCnt="3">
        <dgm:presLayoutVars>
          <dgm:bulletEnabled val="1"/>
        </dgm:presLayoutVars>
      </dgm:prSet>
      <dgm:spPr/>
    </dgm:pt>
  </dgm:ptLst>
  <dgm:cxnLst>
    <dgm:cxn modelId="{A8BE8211-4B9B-D746-8E04-E0C4F1DCD2DC}" srcId="{4086435C-9696-B748-BEEA-FDD5AB28912D}" destId="{D613B295-F444-9646-8397-2AF2450E0373}" srcOrd="0" destOrd="0" parTransId="{3F16DEC0-D120-FF40-A4C3-EDFA97CC3A7D}" sibTransId="{0271398C-F7BA-6D49-BBE7-8837FA8D094C}"/>
    <dgm:cxn modelId="{B879C622-26FA-B64E-9F5A-CCFA49734BCC}" type="presOf" srcId="{0271398C-F7BA-6D49-BBE7-8837FA8D094C}" destId="{7632E1ED-EA1A-F24F-A209-A673645F425F}" srcOrd="1" destOrd="0" presId="urn:microsoft.com/office/officeart/2005/8/layout/process1"/>
    <dgm:cxn modelId="{92CFC13C-ABEF-6B4B-A5D5-47EEBB5BBEEA}" type="presOf" srcId="{E49B84DC-67A2-CA4E-9090-7388A9065F80}" destId="{1255DCBB-37FF-A44A-8C93-B3DA10573145}" srcOrd="0" destOrd="0" presId="urn:microsoft.com/office/officeart/2005/8/layout/process1"/>
    <dgm:cxn modelId="{26D8ED4B-15F2-F54B-AC86-FBA9E47F7F41}" type="presOf" srcId="{4086435C-9696-B748-BEEA-FDD5AB28912D}" destId="{FC6E122F-775B-BA46-B29D-C84A118CE38F}" srcOrd="0" destOrd="0" presId="urn:microsoft.com/office/officeart/2005/8/layout/process1"/>
    <dgm:cxn modelId="{18E35E56-9D2C-9F42-8BD3-B1C32007817E}" type="presOf" srcId="{0271398C-F7BA-6D49-BBE7-8837FA8D094C}" destId="{94020C6C-A913-3B42-B4DD-D26118B8D215}" srcOrd="0" destOrd="0" presId="urn:microsoft.com/office/officeart/2005/8/layout/process1"/>
    <dgm:cxn modelId="{67E7AA89-A964-0040-9441-6B1D54E98166}" type="presOf" srcId="{993C064D-2B94-BA47-9D64-C381C86C9B29}" destId="{F6FF7EC7-A8C3-8F45-8361-0EF0130E91F9}" srcOrd="1" destOrd="0" presId="urn:microsoft.com/office/officeart/2005/8/layout/process1"/>
    <dgm:cxn modelId="{406329BC-496B-2A49-A30F-9E8B943EECBD}" srcId="{4086435C-9696-B748-BEEA-FDD5AB28912D}" destId="{E49B84DC-67A2-CA4E-9090-7388A9065F80}" srcOrd="1" destOrd="0" parTransId="{122537E5-44D8-C04B-B216-676B2C7341D8}" sibTransId="{993C064D-2B94-BA47-9D64-C381C86C9B29}"/>
    <dgm:cxn modelId="{7584D2CD-6BD4-084C-A31A-C79A7FC3AA29}" srcId="{4086435C-9696-B748-BEEA-FDD5AB28912D}" destId="{4630BF03-5DAD-3543-8B18-264318C691A4}" srcOrd="2" destOrd="0" parTransId="{D5C4573E-4936-FC41-8D99-B15047FC811F}" sibTransId="{2E3E4D47-697F-254C-AC58-0A9A0FA18533}"/>
    <dgm:cxn modelId="{B5E501D5-81F7-6B40-8A70-AE578051D7E8}" type="presOf" srcId="{4630BF03-5DAD-3543-8B18-264318C691A4}" destId="{AF9BC53A-DBBB-3C45-BCE4-5032FD0B29C9}" srcOrd="0" destOrd="0" presId="urn:microsoft.com/office/officeart/2005/8/layout/process1"/>
    <dgm:cxn modelId="{0FD21AF0-9481-D244-8D49-FFA93BDE4D1C}" type="presOf" srcId="{993C064D-2B94-BA47-9D64-C381C86C9B29}" destId="{607234DF-33C7-4C40-8F1B-67C72C7802BF}" srcOrd="0" destOrd="0" presId="urn:microsoft.com/office/officeart/2005/8/layout/process1"/>
    <dgm:cxn modelId="{B3357AFE-9B01-C547-877F-078A083DBE91}" type="presOf" srcId="{D613B295-F444-9646-8397-2AF2450E0373}" destId="{8EEFB0CF-D308-3947-9A11-7A8A1126E8C1}" srcOrd="0" destOrd="0" presId="urn:microsoft.com/office/officeart/2005/8/layout/process1"/>
    <dgm:cxn modelId="{353EE7E7-0522-3A4A-A55F-DECB92F5243A}" type="presParOf" srcId="{FC6E122F-775B-BA46-B29D-C84A118CE38F}" destId="{8EEFB0CF-D308-3947-9A11-7A8A1126E8C1}" srcOrd="0" destOrd="0" presId="urn:microsoft.com/office/officeart/2005/8/layout/process1"/>
    <dgm:cxn modelId="{A27BD150-C835-D24F-9FB1-16E6CF2E2643}" type="presParOf" srcId="{FC6E122F-775B-BA46-B29D-C84A118CE38F}" destId="{94020C6C-A913-3B42-B4DD-D26118B8D215}" srcOrd="1" destOrd="0" presId="urn:microsoft.com/office/officeart/2005/8/layout/process1"/>
    <dgm:cxn modelId="{FA81E8E6-2253-8E4D-A41E-DA2888E90CA1}" type="presParOf" srcId="{94020C6C-A913-3B42-B4DD-D26118B8D215}" destId="{7632E1ED-EA1A-F24F-A209-A673645F425F}" srcOrd="0" destOrd="0" presId="urn:microsoft.com/office/officeart/2005/8/layout/process1"/>
    <dgm:cxn modelId="{AC5B23A6-9686-9848-BCDC-1E36B3F6C6A1}" type="presParOf" srcId="{FC6E122F-775B-BA46-B29D-C84A118CE38F}" destId="{1255DCBB-37FF-A44A-8C93-B3DA10573145}" srcOrd="2" destOrd="0" presId="urn:microsoft.com/office/officeart/2005/8/layout/process1"/>
    <dgm:cxn modelId="{1395FAFC-2346-E643-BE43-CAC4D37B03C5}" type="presParOf" srcId="{FC6E122F-775B-BA46-B29D-C84A118CE38F}" destId="{607234DF-33C7-4C40-8F1B-67C72C7802BF}" srcOrd="3" destOrd="0" presId="urn:microsoft.com/office/officeart/2005/8/layout/process1"/>
    <dgm:cxn modelId="{E34615C7-61B2-4247-990F-9A534C2D2459}" type="presParOf" srcId="{607234DF-33C7-4C40-8F1B-67C72C7802BF}" destId="{F6FF7EC7-A8C3-8F45-8361-0EF0130E91F9}" srcOrd="0" destOrd="0" presId="urn:microsoft.com/office/officeart/2005/8/layout/process1"/>
    <dgm:cxn modelId="{4A7BA7DF-6DF5-6E4D-85CB-2BCE2A6DE9B7}" type="presParOf" srcId="{FC6E122F-775B-BA46-B29D-C84A118CE38F}" destId="{AF9BC53A-DBBB-3C45-BCE4-5032FD0B29C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EFB0CF-D308-3947-9A11-7A8A1126E8C1}">
      <dsp:nvSpPr>
        <dsp:cNvPr id="0" name=""/>
        <dsp:cNvSpPr/>
      </dsp:nvSpPr>
      <dsp:spPr>
        <a:xfrm>
          <a:off x="8456" y="2485673"/>
          <a:ext cx="2527685" cy="1516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Missional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Leaders</a:t>
          </a:r>
        </a:p>
      </dsp:txBody>
      <dsp:txXfrm>
        <a:off x="52876" y="2530093"/>
        <a:ext cx="2438845" cy="1427771"/>
      </dsp:txXfrm>
    </dsp:sp>
    <dsp:sp modelId="{94020C6C-A913-3B42-B4DD-D26118B8D215}">
      <dsp:nvSpPr>
        <dsp:cNvPr id="0" name=""/>
        <dsp:cNvSpPr/>
      </dsp:nvSpPr>
      <dsp:spPr>
        <a:xfrm>
          <a:off x="2788910" y="2930546"/>
          <a:ext cx="535869" cy="626865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2788910" y="3055919"/>
        <a:ext cx="375108" cy="376119"/>
      </dsp:txXfrm>
    </dsp:sp>
    <dsp:sp modelId="{1255DCBB-37FF-A44A-8C93-B3DA10573145}">
      <dsp:nvSpPr>
        <dsp:cNvPr id="0" name=""/>
        <dsp:cNvSpPr/>
      </dsp:nvSpPr>
      <dsp:spPr>
        <a:xfrm>
          <a:off x="3547216" y="2485673"/>
          <a:ext cx="2527685" cy="1516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Missional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Congregation</a:t>
          </a:r>
        </a:p>
      </dsp:txBody>
      <dsp:txXfrm>
        <a:off x="3591636" y="2530093"/>
        <a:ext cx="2438845" cy="1427771"/>
      </dsp:txXfrm>
    </dsp:sp>
    <dsp:sp modelId="{607234DF-33C7-4C40-8F1B-67C72C7802BF}">
      <dsp:nvSpPr>
        <dsp:cNvPr id="0" name=""/>
        <dsp:cNvSpPr/>
      </dsp:nvSpPr>
      <dsp:spPr>
        <a:xfrm>
          <a:off x="6327670" y="2930546"/>
          <a:ext cx="535869" cy="626865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6327670" y="3055919"/>
        <a:ext cx="375108" cy="376119"/>
      </dsp:txXfrm>
    </dsp:sp>
    <dsp:sp modelId="{AF9BC53A-DBBB-3C45-BCE4-5032FD0B29C9}">
      <dsp:nvSpPr>
        <dsp:cNvPr id="0" name=""/>
        <dsp:cNvSpPr/>
      </dsp:nvSpPr>
      <dsp:spPr>
        <a:xfrm>
          <a:off x="7085975" y="2485673"/>
          <a:ext cx="2527685" cy="1516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Conversion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Community</a:t>
          </a:r>
        </a:p>
      </dsp:txBody>
      <dsp:txXfrm>
        <a:off x="7130395" y="2530093"/>
        <a:ext cx="2438845" cy="14277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EFB0CF-D308-3947-9A11-7A8A1126E8C1}">
      <dsp:nvSpPr>
        <dsp:cNvPr id="0" name=""/>
        <dsp:cNvSpPr/>
      </dsp:nvSpPr>
      <dsp:spPr>
        <a:xfrm>
          <a:off x="8456" y="2485673"/>
          <a:ext cx="2527685" cy="1516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Missional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Leaders</a:t>
          </a:r>
        </a:p>
      </dsp:txBody>
      <dsp:txXfrm>
        <a:off x="52876" y="2530093"/>
        <a:ext cx="2438845" cy="1427771"/>
      </dsp:txXfrm>
    </dsp:sp>
    <dsp:sp modelId="{94020C6C-A913-3B42-B4DD-D26118B8D215}">
      <dsp:nvSpPr>
        <dsp:cNvPr id="0" name=""/>
        <dsp:cNvSpPr/>
      </dsp:nvSpPr>
      <dsp:spPr>
        <a:xfrm>
          <a:off x="2788910" y="2930546"/>
          <a:ext cx="535869" cy="626865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2788910" y="3055919"/>
        <a:ext cx="375108" cy="376119"/>
      </dsp:txXfrm>
    </dsp:sp>
    <dsp:sp modelId="{1255DCBB-37FF-A44A-8C93-B3DA10573145}">
      <dsp:nvSpPr>
        <dsp:cNvPr id="0" name=""/>
        <dsp:cNvSpPr/>
      </dsp:nvSpPr>
      <dsp:spPr>
        <a:xfrm>
          <a:off x="3547216" y="2485673"/>
          <a:ext cx="2527685" cy="1516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Missional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Congregation</a:t>
          </a:r>
        </a:p>
      </dsp:txBody>
      <dsp:txXfrm>
        <a:off x="3591636" y="2530093"/>
        <a:ext cx="2438845" cy="1427771"/>
      </dsp:txXfrm>
    </dsp:sp>
    <dsp:sp modelId="{607234DF-33C7-4C40-8F1B-67C72C7802BF}">
      <dsp:nvSpPr>
        <dsp:cNvPr id="0" name=""/>
        <dsp:cNvSpPr/>
      </dsp:nvSpPr>
      <dsp:spPr>
        <a:xfrm>
          <a:off x="6327670" y="2930546"/>
          <a:ext cx="535869" cy="626865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6327670" y="3055919"/>
        <a:ext cx="375108" cy="376119"/>
      </dsp:txXfrm>
    </dsp:sp>
    <dsp:sp modelId="{AF9BC53A-DBBB-3C45-BCE4-5032FD0B29C9}">
      <dsp:nvSpPr>
        <dsp:cNvPr id="0" name=""/>
        <dsp:cNvSpPr/>
      </dsp:nvSpPr>
      <dsp:spPr>
        <a:xfrm>
          <a:off x="7085975" y="2485673"/>
          <a:ext cx="2527685" cy="1516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Conversion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Community</a:t>
          </a:r>
        </a:p>
      </dsp:txBody>
      <dsp:txXfrm>
        <a:off x="7130395" y="2530093"/>
        <a:ext cx="2438845" cy="14277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EFB0CF-D308-3947-9A11-7A8A1126E8C1}">
      <dsp:nvSpPr>
        <dsp:cNvPr id="0" name=""/>
        <dsp:cNvSpPr/>
      </dsp:nvSpPr>
      <dsp:spPr>
        <a:xfrm>
          <a:off x="8456" y="2485673"/>
          <a:ext cx="2527685" cy="1516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Missional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Leaders</a:t>
          </a:r>
        </a:p>
      </dsp:txBody>
      <dsp:txXfrm>
        <a:off x="52876" y="2530093"/>
        <a:ext cx="2438845" cy="1427771"/>
      </dsp:txXfrm>
    </dsp:sp>
    <dsp:sp modelId="{94020C6C-A913-3B42-B4DD-D26118B8D215}">
      <dsp:nvSpPr>
        <dsp:cNvPr id="0" name=""/>
        <dsp:cNvSpPr/>
      </dsp:nvSpPr>
      <dsp:spPr>
        <a:xfrm>
          <a:off x="2788910" y="2930546"/>
          <a:ext cx="535869" cy="626865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2788910" y="3055919"/>
        <a:ext cx="375108" cy="376119"/>
      </dsp:txXfrm>
    </dsp:sp>
    <dsp:sp modelId="{1255DCBB-37FF-A44A-8C93-B3DA10573145}">
      <dsp:nvSpPr>
        <dsp:cNvPr id="0" name=""/>
        <dsp:cNvSpPr/>
      </dsp:nvSpPr>
      <dsp:spPr>
        <a:xfrm>
          <a:off x="3547216" y="2485673"/>
          <a:ext cx="2527685" cy="1516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Missional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Congregation</a:t>
          </a:r>
        </a:p>
      </dsp:txBody>
      <dsp:txXfrm>
        <a:off x="3591636" y="2530093"/>
        <a:ext cx="2438845" cy="1427771"/>
      </dsp:txXfrm>
    </dsp:sp>
    <dsp:sp modelId="{607234DF-33C7-4C40-8F1B-67C72C7802BF}">
      <dsp:nvSpPr>
        <dsp:cNvPr id="0" name=""/>
        <dsp:cNvSpPr/>
      </dsp:nvSpPr>
      <dsp:spPr>
        <a:xfrm>
          <a:off x="6327670" y="2930546"/>
          <a:ext cx="535869" cy="626865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6327670" y="3055919"/>
        <a:ext cx="375108" cy="376119"/>
      </dsp:txXfrm>
    </dsp:sp>
    <dsp:sp modelId="{AF9BC53A-DBBB-3C45-BCE4-5032FD0B29C9}">
      <dsp:nvSpPr>
        <dsp:cNvPr id="0" name=""/>
        <dsp:cNvSpPr/>
      </dsp:nvSpPr>
      <dsp:spPr>
        <a:xfrm>
          <a:off x="7085975" y="2485673"/>
          <a:ext cx="2527685" cy="1516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Conversion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Community</a:t>
          </a:r>
        </a:p>
      </dsp:txBody>
      <dsp:txXfrm>
        <a:off x="7130395" y="2530093"/>
        <a:ext cx="2438845" cy="142777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EFB0CF-D308-3947-9A11-7A8A1126E8C1}">
      <dsp:nvSpPr>
        <dsp:cNvPr id="0" name=""/>
        <dsp:cNvSpPr/>
      </dsp:nvSpPr>
      <dsp:spPr>
        <a:xfrm>
          <a:off x="8456" y="2485673"/>
          <a:ext cx="2527685" cy="1516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Missional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Leaders</a:t>
          </a:r>
        </a:p>
      </dsp:txBody>
      <dsp:txXfrm>
        <a:off x="52876" y="2530093"/>
        <a:ext cx="2438845" cy="1427771"/>
      </dsp:txXfrm>
    </dsp:sp>
    <dsp:sp modelId="{94020C6C-A913-3B42-B4DD-D26118B8D215}">
      <dsp:nvSpPr>
        <dsp:cNvPr id="0" name=""/>
        <dsp:cNvSpPr/>
      </dsp:nvSpPr>
      <dsp:spPr>
        <a:xfrm>
          <a:off x="2788910" y="2930546"/>
          <a:ext cx="535869" cy="626865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2788910" y="3055919"/>
        <a:ext cx="375108" cy="376119"/>
      </dsp:txXfrm>
    </dsp:sp>
    <dsp:sp modelId="{1255DCBB-37FF-A44A-8C93-B3DA10573145}">
      <dsp:nvSpPr>
        <dsp:cNvPr id="0" name=""/>
        <dsp:cNvSpPr/>
      </dsp:nvSpPr>
      <dsp:spPr>
        <a:xfrm>
          <a:off x="3547216" y="2485673"/>
          <a:ext cx="2527685" cy="1516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Missional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Congregation</a:t>
          </a:r>
        </a:p>
      </dsp:txBody>
      <dsp:txXfrm>
        <a:off x="3591636" y="2530093"/>
        <a:ext cx="2438845" cy="1427771"/>
      </dsp:txXfrm>
    </dsp:sp>
    <dsp:sp modelId="{607234DF-33C7-4C40-8F1B-67C72C7802BF}">
      <dsp:nvSpPr>
        <dsp:cNvPr id="0" name=""/>
        <dsp:cNvSpPr/>
      </dsp:nvSpPr>
      <dsp:spPr>
        <a:xfrm>
          <a:off x="6327670" y="2930546"/>
          <a:ext cx="535869" cy="626865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6327670" y="3055919"/>
        <a:ext cx="375108" cy="376119"/>
      </dsp:txXfrm>
    </dsp:sp>
    <dsp:sp modelId="{AF9BC53A-DBBB-3C45-BCE4-5032FD0B29C9}">
      <dsp:nvSpPr>
        <dsp:cNvPr id="0" name=""/>
        <dsp:cNvSpPr/>
      </dsp:nvSpPr>
      <dsp:spPr>
        <a:xfrm>
          <a:off x="7085975" y="2485673"/>
          <a:ext cx="2527685" cy="1516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Conversion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Community</a:t>
          </a:r>
        </a:p>
      </dsp:txBody>
      <dsp:txXfrm>
        <a:off x="7130395" y="2530093"/>
        <a:ext cx="2438845" cy="142777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F8D454-96F1-544E-A93C-8230A0DA044E}">
      <dsp:nvSpPr>
        <dsp:cNvPr id="0" name=""/>
        <dsp:cNvSpPr/>
      </dsp:nvSpPr>
      <dsp:spPr>
        <a:xfrm rot="1758552">
          <a:off x="2550978" y="3514594"/>
          <a:ext cx="963021" cy="68027"/>
        </a:xfrm>
        <a:custGeom>
          <a:avLst/>
          <a:gdLst/>
          <a:ahLst/>
          <a:cxnLst/>
          <a:rect l="0" t="0" r="0" b="0"/>
          <a:pathLst>
            <a:path>
              <a:moveTo>
                <a:pt x="0" y="34013"/>
              </a:moveTo>
              <a:lnTo>
                <a:pt x="963021" y="340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16200000"/>
          </a:camera>
          <a:lightRig rig="threePt" dir="t"/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30FAB1-8CB1-FF42-BC2C-BC731A1BA33C}">
      <dsp:nvSpPr>
        <dsp:cNvPr id="0" name=""/>
        <dsp:cNvSpPr/>
      </dsp:nvSpPr>
      <dsp:spPr>
        <a:xfrm rot="19841448">
          <a:off x="2550978" y="1836045"/>
          <a:ext cx="963021" cy="68027"/>
        </a:xfrm>
        <a:custGeom>
          <a:avLst/>
          <a:gdLst/>
          <a:ahLst/>
          <a:cxnLst/>
          <a:rect l="0" t="0" r="0" b="0"/>
          <a:pathLst>
            <a:path>
              <a:moveTo>
                <a:pt x="0" y="34013"/>
              </a:moveTo>
              <a:lnTo>
                <a:pt x="963021" y="340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16200000"/>
          </a:camera>
          <a:lightRig rig="threePt" dir="t"/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70B335-92B2-964C-A45E-40482E0C3510}">
      <dsp:nvSpPr>
        <dsp:cNvPr id="0" name=""/>
        <dsp:cNvSpPr/>
      </dsp:nvSpPr>
      <dsp:spPr>
        <a:xfrm>
          <a:off x="1576" y="1173427"/>
          <a:ext cx="3071812" cy="30718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F08429-FBF0-BF45-8CE5-7163E6B841B0}">
      <dsp:nvSpPr>
        <dsp:cNvPr id="0" name=""/>
        <dsp:cNvSpPr/>
      </dsp:nvSpPr>
      <dsp:spPr>
        <a:xfrm>
          <a:off x="3334396" y="261688"/>
          <a:ext cx="1843087" cy="18430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16200000"/>
          </a:camera>
          <a:lightRig rig="threePt" dir="t"/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3604310" y="531602"/>
        <a:ext cx="1303259" cy="1303259"/>
      </dsp:txXfrm>
    </dsp:sp>
    <dsp:sp modelId="{CDB7DEA3-2571-0B4F-B958-1FE582C63760}">
      <dsp:nvSpPr>
        <dsp:cNvPr id="0" name=""/>
        <dsp:cNvSpPr/>
      </dsp:nvSpPr>
      <dsp:spPr>
        <a:xfrm>
          <a:off x="5361792" y="261688"/>
          <a:ext cx="2764631" cy="1843087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16200000"/>
          </a:camera>
          <a:lightRig rig="threePt" dir="t"/>
        </a:scene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6500" kern="1200" dirty="0"/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6500" kern="1200" dirty="0"/>
        </a:p>
      </dsp:txBody>
      <dsp:txXfrm>
        <a:off x="5361792" y="261688"/>
        <a:ext cx="2764631" cy="1843087"/>
      </dsp:txXfrm>
    </dsp:sp>
    <dsp:sp modelId="{D224E95A-BDB4-B34F-A01B-C1B81973A82E}">
      <dsp:nvSpPr>
        <dsp:cNvPr id="0" name=""/>
        <dsp:cNvSpPr/>
      </dsp:nvSpPr>
      <dsp:spPr>
        <a:xfrm>
          <a:off x="3334396" y="3313890"/>
          <a:ext cx="1843087" cy="18430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16200000"/>
          </a:camera>
          <a:lightRig rig="threePt" dir="t"/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3604310" y="3583804"/>
        <a:ext cx="1303259" cy="1303259"/>
      </dsp:txXfrm>
    </dsp:sp>
    <dsp:sp modelId="{AF865747-BC4A-0F43-B875-1F45C33F2775}">
      <dsp:nvSpPr>
        <dsp:cNvPr id="0" name=""/>
        <dsp:cNvSpPr/>
      </dsp:nvSpPr>
      <dsp:spPr>
        <a:xfrm>
          <a:off x="5361792" y="3313890"/>
          <a:ext cx="2764631" cy="1843087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16200000"/>
          </a:camera>
          <a:lightRig rig="threePt" dir="t"/>
        </a:scene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6500" kern="1200" dirty="0"/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6500" kern="1200" dirty="0"/>
        </a:p>
      </dsp:txBody>
      <dsp:txXfrm>
        <a:off x="5361792" y="3313890"/>
        <a:ext cx="2764631" cy="184308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EFB0CF-D308-3947-9A11-7A8A1126E8C1}">
      <dsp:nvSpPr>
        <dsp:cNvPr id="0" name=""/>
        <dsp:cNvSpPr/>
      </dsp:nvSpPr>
      <dsp:spPr>
        <a:xfrm>
          <a:off x="8456" y="2485673"/>
          <a:ext cx="2527685" cy="1516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Missional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Leaders</a:t>
          </a:r>
        </a:p>
      </dsp:txBody>
      <dsp:txXfrm>
        <a:off x="52876" y="2530093"/>
        <a:ext cx="2438845" cy="1427771"/>
      </dsp:txXfrm>
    </dsp:sp>
    <dsp:sp modelId="{94020C6C-A913-3B42-B4DD-D26118B8D215}">
      <dsp:nvSpPr>
        <dsp:cNvPr id="0" name=""/>
        <dsp:cNvSpPr/>
      </dsp:nvSpPr>
      <dsp:spPr>
        <a:xfrm>
          <a:off x="2788910" y="2930546"/>
          <a:ext cx="535869" cy="626865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2788910" y="3055919"/>
        <a:ext cx="375108" cy="376119"/>
      </dsp:txXfrm>
    </dsp:sp>
    <dsp:sp modelId="{1255DCBB-37FF-A44A-8C93-B3DA10573145}">
      <dsp:nvSpPr>
        <dsp:cNvPr id="0" name=""/>
        <dsp:cNvSpPr/>
      </dsp:nvSpPr>
      <dsp:spPr>
        <a:xfrm>
          <a:off x="3547216" y="2485673"/>
          <a:ext cx="2527685" cy="1516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Missional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Congregation</a:t>
          </a:r>
        </a:p>
      </dsp:txBody>
      <dsp:txXfrm>
        <a:off x="3591636" y="2530093"/>
        <a:ext cx="2438845" cy="1427771"/>
      </dsp:txXfrm>
    </dsp:sp>
    <dsp:sp modelId="{607234DF-33C7-4C40-8F1B-67C72C7802BF}">
      <dsp:nvSpPr>
        <dsp:cNvPr id="0" name=""/>
        <dsp:cNvSpPr/>
      </dsp:nvSpPr>
      <dsp:spPr>
        <a:xfrm>
          <a:off x="6327670" y="2930546"/>
          <a:ext cx="535869" cy="626865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6327670" y="3055919"/>
        <a:ext cx="375108" cy="376119"/>
      </dsp:txXfrm>
    </dsp:sp>
    <dsp:sp modelId="{AF9BC53A-DBBB-3C45-BCE4-5032FD0B29C9}">
      <dsp:nvSpPr>
        <dsp:cNvPr id="0" name=""/>
        <dsp:cNvSpPr/>
      </dsp:nvSpPr>
      <dsp:spPr>
        <a:xfrm>
          <a:off x="7085975" y="2485673"/>
          <a:ext cx="2527685" cy="1516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Conversion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Community</a:t>
          </a:r>
        </a:p>
      </dsp:txBody>
      <dsp:txXfrm>
        <a:off x="7130395" y="2530093"/>
        <a:ext cx="2438845" cy="142777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EFB0CF-D308-3947-9A11-7A8A1126E8C1}">
      <dsp:nvSpPr>
        <dsp:cNvPr id="0" name=""/>
        <dsp:cNvSpPr/>
      </dsp:nvSpPr>
      <dsp:spPr>
        <a:xfrm>
          <a:off x="8456" y="2485673"/>
          <a:ext cx="2527685" cy="1516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Missional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Leaders</a:t>
          </a:r>
        </a:p>
      </dsp:txBody>
      <dsp:txXfrm>
        <a:off x="52876" y="2530093"/>
        <a:ext cx="2438845" cy="1427771"/>
      </dsp:txXfrm>
    </dsp:sp>
    <dsp:sp modelId="{94020C6C-A913-3B42-B4DD-D26118B8D215}">
      <dsp:nvSpPr>
        <dsp:cNvPr id="0" name=""/>
        <dsp:cNvSpPr/>
      </dsp:nvSpPr>
      <dsp:spPr>
        <a:xfrm>
          <a:off x="2788910" y="2930546"/>
          <a:ext cx="535869" cy="626865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2788910" y="3055919"/>
        <a:ext cx="375108" cy="376119"/>
      </dsp:txXfrm>
    </dsp:sp>
    <dsp:sp modelId="{1255DCBB-37FF-A44A-8C93-B3DA10573145}">
      <dsp:nvSpPr>
        <dsp:cNvPr id="0" name=""/>
        <dsp:cNvSpPr/>
      </dsp:nvSpPr>
      <dsp:spPr>
        <a:xfrm>
          <a:off x="3547216" y="2485673"/>
          <a:ext cx="2527685" cy="1516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Missional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Congregation</a:t>
          </a:r>
        </a:p>
      </dsp:txBody>
      <dsp:txXfrm>
        <a:off x="3591636" y="2530093"/>
        <a:ext cx="2438845" cy="1427771"/>
      </dsp:txXfrm>
    </dsp:sp>
    <dsp:sp modelId="{607234DF-33C7-4C40-8F1B-67C72C7802BF}">
      <dsp:nvSpPr>
        <dsp:cNvPr id="0" name=""/>
        <dsp:cNvSpPr/>
      </dsp:nvSpPr>
      <dsp:spPr>
        <a:xfrm>
          <a:off x="6327670" y="2930546"/>
          <a:ext cx="535869" cy="626865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6327670" y="3055919"/>
        <a:ext cx="375108" cy="376119"/>
      </dsp:txXfrm>
    </dsp:sp>
    <dsp:sp modelId="{AF9BC53A-DBBB-3C45-BCE4-5032FD0B29C9}">
      <dsp:nvSpPr>
        <dsp:cNvPr id="0" name=""/>
        <dsp:cNvSpPr/>
      </dsp:nvSpPr>
      <dsp:spPr>
        <a:xfrm>
          <a:off x="7085975" y="2485673"/>
          <a:ext cx="2527685" cy="1516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Conversion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Community</a:t>
          </a:r>
        </a:p>
      </dsp:txBody>
      <dsp:txXfrm>
        <a:off x="7130395" y="2530093"/>
        <a:ext cx="2438845" cy="14277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21:29:10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2T16:22:11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23:07:41.2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2T16:22:11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2T16:22:11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2T16:22:11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2T16:33:24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2T16:22:11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2T16:33:24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2T16:22:11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2T16:22:11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5T19:32:29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2T16:33:24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2T16:22:11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6T23:11:16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6T23:16:06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6T23:21:47.8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6T23:21:47.8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6T23:21:47.8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22:51:58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2T16:22:11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3CA2F8-6A1E-B24F-903C-954089242FB7}" type="datetimeFigureOut">
              <a:rPr lang="en-US" smtClean="0"/>
              <a:t>1/26/24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635D5-224D-694E-82F6-C034DAF54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485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is WELS doing when it comes to evangelism?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635D5-224D-694E-82F6-C034DAF5458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3141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Congregations in different geographical settings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635D5-224D-694E-82F6-C034DAF5458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269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Every situation is different – LES? Pastor/people ratio.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635D5-224D-694E-82F6-C034DAF5458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028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Congregations with different gifts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635D5-224D-694E-82F6-C034DAF5458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54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And, frankly, if it wasn’t true that we might be able to learn from others, you’d be wasting your time at the NCLL and this breakout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635D5-224D-694E-82F6-C034DAF5458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492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Researched 4500 Christian congregations</a:t>
            </a:r>
          </a:p>
          <a:p>
            <a:endParaRPr lang="en-US" dirty="0"/>
          </a:p>
          <a:p>
            <a:r>
              <a:rPr lang="en-US" dirty="0"/>
              <a:t>Interviewed 57 pastors at top-10-percent conversion-growth churches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635D5-224D-694E-82F6-C034DAF5458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257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635D5-224D-694E-82F6-C034DAF5458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786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635D5-224D-694E-82F6-C034DAF5458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7861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635D5-224D-694E-82F6-C034DAF5458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4796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635D5-224D-694E-82F6-C034DAF5458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508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635D5-224D-694E-82F6-C034DAF5458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45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% of congregations with 0 adult confirmations in 2019</a:t>
            </a:r>
          </a:p>
          <a:p>
            <a:r>
              <a:rPr lang="en-US" dirty="0"/>
              <a:t>% of congregations with 1 or fewer</a:t>
            </a:r>
          </a:p>
          <a:p>
            <a:r>
              <a:rPr lang="en-US" dirty="0"/>
              <a:t>% of congregations with 2 or fewer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635D5-224D-694E-82F6-C034DAF5458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735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635D5-224D-694E-82F6-C034DAF5458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590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They discovered it is NOT programs or even strategy. It is having a CULTURE of outreach.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635D5-224D-694E-82F6-C034DAF5458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6298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how do we help this happen?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635D5-224D-694E-82F6-C034DAF5458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2108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Surveyed 1500 senior pastors and discovered ten predictive factors of conversion growth</a:t>
            </a:r>
          </a:p>
          <a:p>
            <a:endParaRPr lang="en-US" dirty="0"/>
          </a:p>
          <a:p>
            <a:r>
              <a:rPr lang="en-US" dirty="0"/>
              <a:t>Did regression analysis to weed out non-typical factors</a:t>
            </a:r>
          </a:p>
          <a:p>
            <a:endParaRPr lang="en-US" dirty="0"/>
          </a:p>
          <a:p>
            <a:r>
              <a:rPr lang="en-US" dirty="0"/>
              <a:t>Pair/share. Group share.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635D5-224D-694E-82F6-C034DAF5458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4851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Reveal and then allow folks to take a picture</a:t>
            </a:r>
          </a:p>
          <a:p>
            <a:endParaRPr lang="en-US" dirty="0"/>
          </a:p>
          <a:p>
            <a:r>
              <a:rPr lang="en-US" dirty="0"/>
              <a:t>I am going to suggest that one of these is most critical for significant evangelism impact…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635D5-224D-694E-82F6-C034DAF5458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7069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Anecdotal examples of NAD</a:t>
            </a:r>
          </a:p>
          <a:p>
            <a:endParaRPr lang="en-US" dirty="0"/>
          </a:p>
          <a:p>
            <a:r>
              <a:rPr lang="en-US" dirty="0"/>
              <a:t>All the rest SUPPORT this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635D5-224D-694E-82F6-C034DAF5458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727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things the church can do and things the pastor can do to support every member evangelism.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635D5-224D-694E-82F6-C034DAF5458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995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the degree that you have evangelistic leaders and an evangelistic congregation you will see evangelism results.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635D5-224D-694E-82F6-C034DAF5458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908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Ways the pastor supports ever member evangelism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635D5-224D-694E-82F6-C034DAF5458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0246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Anecdotal examples of NAD</a:t>
            </a:r>
          </a:p>
          <a:p>
            <a:endParaRPr lang="en-US" dirty="0"/>
          </a:p>
          <a:p>
            <a:r>
              <a:rPr lang="en-US" dirty="0"/>
              <a:t>All the rest SUPPORT this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635D5-224D-694E-82F6-C034DAF5458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94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% of congregations with 0 adult confirmations in 2019</a:t>
            </a:r>
          </a:p>
          <a:p>
            <a:r>
              <a:rPr lang="en-US" dirty="0"/>
              <a:t>% of congregations with 1 or fewer</a:t>
            </a:r>
          </a:p>
          <a:p>
            <a:r>
              <a:rPr lang="en-US" dirty="0"/>
              <a:t>% of congregations with 2 or fewer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635D5-224D-694E-82F6-C034DAF545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7262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Pair/share.   Group share.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635D5-224D-694E-82F6-C034DAF5458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225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Pair/Share.  Group Share.</a:t>
            </a:r>
          </a:p>
          <a:p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Not necessarily ABOUT unchurched people</a:t>
            </a:r>
          </a:p>
          <a:p>
            <a:pPr marL="228600" indent="-228600">
              <a:buAutoNum type="arabicParenR"/>
            </a:pPr>
            <a:r>
              <a:rPr lang="en-US" dirty="0"/>
              <a:t>ACCECIBLE to unchurched people so they understand what you are saying</a:t>
            </a:r>
          </a:p>
          <a:p>
            <a:pPr marL="228600" indent="-228600">
              <a:buAutoNum type="arabicParenR"/>
            </a:pPr>
            <a:r>
              <a:rPr lang="en-US" dirty="0"/>
              <a:t>APPLICABLE to unchurched people and their lives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635D5-224D-694E-82F6-C034DAF5458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239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the degree that you have evangelistic leaders and an evangelistic congregation you will see evangelism results.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635D5-224D-694E-82F6-C034DAF5458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662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635D5-224D-694E-82F6-C034DAF5458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4835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635D5-224D-694E-82F6-C034DAF5458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0619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Pair/Share </a:t>
            </a:r>
          </a:p>
          <a:p>
            <a:endParaRPr lang="en-US" dirty="0"/>
          </a:p>
          <a:p>
            <a:r>
              <a:rPr lang="en-US" dirty="0"/>
              <a:t>Group Share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635D5-224D-694E-82F6-C034DAF5458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23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there is time talk about the ones we haven’t covered</a:t>
            </a:r>
          </a:p>
          <a:p>
            <a:endParaRPr lang="en-US" dirty="0"/>
          </a:p>
          <a:p>
            <a:r>
              <a:rPr lang="en-US" dirty="0"/>
              <a:t>Encourage them to discuss these in their congregations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635D5-224D-694E-82F6-C034DAF5458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178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0383CE-E09F-F948-AB9D-546E2EFD7747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104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% of congregations with 0 adult confirmations in 2019</a:t>
            </a:r>
          </a:p>
          <a:p>
            <a:r>
              <a:rPr lang="en-US" dirty="0"/>
              <a:t>% of congregations with 1 or fewer</a:t>
            </a:r>
          </a:p>
          <a:p>
            <a:r>
              <a:rPr lang="en-US" dirty="0"/>
              <a:t>% of congregations with 2 or fewer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635D5-224D-694E-82F6-C034DAF5458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88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of these have fewer than 400 souls</a:t>
            </a:r>
          </a:p>
          <a:p>
            <a:endParaRPr lang="en-US" dirty="0"/>
          </a:p>
          <a:p>
            <a:r>
              <a:rPr lang="en-US" dirty="0"/>
              <a:t>3 of these have more than 1500 souls</a:t>
            </a:r>
          </a:p>
          <a:p>
            <a:endParaRPr lang="en-US" dirty="0"/>
          </a:p>
          <a:p>
            <a:r>
              <a:rPr lang="en-US" dirty="0"/>
              <a:t>8 are in the Midwest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635D5-224D-694E-82F6-C034DAF5458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81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are some congregations so evangelistically blessed while so many are not?</a:t>
            </a:r>
          </a:p>
          <a:p>
            <a:endParaRPr lang="en-US" dirty="0"/>
          </a:p>
          <a:p>
            <a:r>
              <a:rPr lang="en-US" dirty="0"/>
              <a:t>Pair/Share.   Group Share.</a:t>
            </a:r>
          </a:p>
          <a:p>
            <a:endParaRPr lang="en-US" dirty="0"/>
          </a:p>
          <a:p>
            <a:r>
              <a:rPr lang="en-US" i="1" dirty="0"/>
              <a:t>Note: Some are large. Some are small. Some contemporary. Some traditional.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635D5-224D-694E-82F6-C034DAF5458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74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635D5-224D-694E-82F6-C034DAF5458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755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635D5-224D-694E-82F6-C034DAF5458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843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want to be careful not to compare apples to oranges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635D5-224D-694E-82F6-C034DAF5458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531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56D6-F195-48D7-978E-7EE16D43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946" y="1104900"/>
            <a:ext cx="8376514" cy="3120504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72F42-5C88-4F7D-803B-C371B570D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8039" y="4442385"/>
            <a:ext cx="6074328" cy="98402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i="0" spc="16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384F3-2D6A-49F6-8F79-F3955E90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259A-1FE3-4FF9-8A07-BDD8177164ED}" type="datetime4">
              <a:rPr lang="en-US" smtClean="0"/>
              <a:t>January 26,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63F32-CD31-4801-BAE4-09EEB126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5D34C-49ED-4ADB-8693-73B79076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63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0171A2-02C1-4543-8B6B-FCF7E6971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50879" y="1825625"/>
            <a:ext cx="9810604" cy="45166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5027C-A386-44E4-AFE1-33AFFDA3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C3C8F-D4A7-4EAD-92AD-82C91CB8BB85}" type="datetime4">
              <a:rPr lang="en-US" smtClean="0"/>
              <a:t>January 26,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F710-0558-4457-825D-48713CAE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7F93D-5DC3-4C36-AEB0-79CDB15C3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7CFC0C8-11FE-4003-B2D6-B7B8E279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5385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B41C5-3638-439D-BA61-4DAA14222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464025"/>
            <a:ext cx="2161540" cy="58002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9B91A0-A376-483C-926E-189F376E5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64023"/>
            <a:ext cx="7886700" cy="58002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134E-B7D5-4664-BB2E-6A98ED63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1D41-E33C-4BC7-8272-37E8417FD097}" type="datetime4">
              <a:rPr lang="en-US" smtClean="0"/>
              <a:t>January 26,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54E2A-B1CE-4F2E-9D9A-D47E514D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7C304-46A8-4179-87A2-B8CC10B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219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Li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8"/>
          <p:cNvCxnSpPr>
            <a:cxnSpLocks noChangeShapeType="1"/>
          </p:cNvCxnSpPr>
          <p:nvPr userDrawn="1"/>
        </p:nvCxnSpPr>
        <p:spPr bwMode="auto">
          <a:xfrm>
            <a:off x="0" y="739775"/>
            <a:ext cx="12192000" cy="0"/>
          </a:xfrm>
          <a:prstGeom prst="line">
            <a:avLst/>
          </a:prstGeom>
          <a:noFill/>
          <a:ln w="12700" algn="ctr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3069"/>
            <a:ext cx="12192000" cy="49771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  <a:latin typeface="Brandon Grotesque Bold" panose="020B0803020203060202" pitchFamily="34" charset="0"/>
                <a:ea typeface="Brandon Grotesque Bold" panose="020B0803020203060202" pitchFamily="34" charset="0"/>
                <a:cs typeface="Brandon Grotesque Bold" panose="020B0803020203060202" pitchFamily="34" charset="0"/>
              </a:defRPr>
            </a:lvl1pPr>
            <a:lvl2pPr marL="457200" indent="0" algn="ctr">
              <a:buNone/>
              <a:defRPr b="1">
                <a:solidFill>
                  <a:srgbClr val="005695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914400" indent="0" algn="ctr">
              <a:buNone/>
              <a:defRPr b="1">
                <a:solidFill>
                  <a:srgbClr val="005695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1371600" indent="0" algn="ctr">
              <a:buNone/>
              <a:defRPr b="1">
                <a:solidFill>
                  <a:srgbClr val="005695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1828800" indent="0" algn="ctr">
              <a:buNone/>
              <a:defRPr b="1">
                <a:solidFill>
                  <a:srgbClr val="005695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791633" y="1116013"/>
            <a:ext cx="10703984" cy="4762500"/>
          </a:xfrm>
          <a:prstGeom prst="rect">
            <a:avLst/>
          </a:prstGeom>
        </p:spPr>
        <p:txBody>
          <a:bodyPr/>
          <a:lstStyle>
            <a:lvl1pPr marL="341313" indent="-341313">
              <a:buClr>
                <a:schemeClr val="bg2"/>
              </a:buClr>
              <a:buSzPct val="110000"/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Nunito Sans" panose="00000500000000000000" pitchFamily="2" charset="0"/>
                <a:cs typeface="Calibri" panose="020F0502020204030204" pitchFamily="34" charset="0"/>
              </a:defRPr>
            </a:lvl1pPr>
            <a:lvl2pPr marL="569913" indent="-341313">
              <a:buClr>
                <a:schemeClr val="bg2"/>
              </a:buClr>
              <a:buSzPct val="110000"/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Nunito Sans" panose="00000500000000000000" pitchFamily="2" charset="0"/>
                <a:cs typeface="Calibri" panose="020F0502020204030204" pitchFamily="34" charset="0"/>
              </a:defRPr>
            </a:lvl2pPr>
            <a:lvl3pPr marL="1027113" indent="-341313">
              <a:buClr>
                <a:schemeClr val="bg2"/>
              </a:buClr>
              <a:buSzPct val="110000"/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Nunito Sans" panose="00000500000000000000" pitchFamily="2" charset="0"/>
                <a:cs typeface="Calibri" panose="020F0502020204030204" pitchFamily="34" charset="0"/>
              </a:defRPr>
            </a:lvl3pPr>
            <a:lvl4pPr marL="1411288" indent="-223838">
              <a:buClr>
                <a:schemeClr val="bg2"/>
              </a:buClr>
              <a:buSzPct val="110000"/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Nunito Sans" panose="00000500000000000000" pitchFamily="2" charset="0"/>
                <a:cs typeface="Calibri" panose="020F0502020204030204" pitchFamily="34" charset="0"/>
              </a:defRPr>
            </a:lvl4pPr>
            <a:lvl5pPr marL="1752600" indent="-225425">
              <a:buClr>
                <a:schemeClr val="bg2"/>
              </a:buClr>
              <a:buSzPct val="110000"/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Nunito Sans" panose="00000500000000000000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8611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B333-9E16-4502-96B5-3F586B7E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D0795-5EC7-4FF8-9FC7-22AFA3C55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2DA5B-9862-4A23-8FEC-5C1ABC2E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56" y="5074920"/>
            <a:ext cx="2647667" cy="365125"/>
          </a:xfrm>
        </p:spPr>
        <p:txBody>
          <a:bodyPr/>
          <a:lstStyle/>
          <a:p>
            <a:fld id="{5D340FED-6E95-4177-A7EF-CD303B9E611D}" type="datetime4">
              <a:rPr lang="en-US" smtClean="0"/>
              <a:t>January 26,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D9A4B-0DA7-46BB-9DCE-3F26075C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51592" y="1408176"/>
            <a:ext cx="277049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A7C47-81AC-431C-A7C3-2BC71AD1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16" y="3136392"/>
            <a:ext cx="545911" cy="580029"/>
          </a:xfrm>
        </p:spPr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6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D2E47-4DC7-46C4-9407-FA4CF7E0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13" y="1709738"/>
            <a:ext cx="9087774" cy="3438524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7B502-122E-4177-A408-FC436A254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2513" y="5148262"/>
            <a:ext cx="8844522" cy="11382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29696-2AEF-4765-B33E-7DA328E4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62CB-39AD-45A9-800F-54DAB53D6021}" type="datetime4">
              <a:rPr lang="en-US" smtClean="0"/>
              <a:t>January 26,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9B2E4-2F1C-4FEE-AAB2-4FCC3EEF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7D4B8-E107-480A-AA17-261CA49B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04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BAE8-3305-4F08-BECB-56AD7FD4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021AC-6D8D-4D24-8B01-8AE8F41BE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0878" y="1825624"/>
            <a:ext cx="4473622" cy="4460875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02920">
              <a:defRPr/>
            </a:lvl3pPr>
            <a:lvl4pPr marL="548640" indent="0">
              <a:buFontTx/>
              <a:buNone/>
              <a:defRPr/>
            </a:lvl4pPr>
            <a:lvl5pPr marL="73152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F49C-3DB3-40B7-89B3-E3BC32FC1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4540" y="1825624"/>
            <a:ext cx="5016943" cy="4460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33D58-BDF5-4F1F-806B-0491CB362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F93D-55AB-4606-B9D7-742F1FC51983}" type="datetime4">
              <a:rPr lang="en-US" smtClean="0"/>
              <a:t>January 26,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BCBFD-1FE1-441A-B3AF-C3E7E7B8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CE272-E6FB-455B-BACB-2471D66D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32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3A4FB-9EF5-4D6C-A275-2DE1077A2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563" y="1835219"/>
            <a:ext cx="445293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9972A-4D34-4A9F-84EB-8D64A703B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1562" y="2717801"/>
            <a:ext cx="4452938" cy="3559452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BDDE3-C8D7-4600-8259-24E1F8118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44540" y="1835219"/>
            <a:ext cx="501694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649FFF-44C7-4256-AFE1-C5457C7AB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44540" y="2717800"/>
            <a:ext cx="5016943" cy="3559453"/>
          </a:xfrm>
        </p:spPr>
        <p:txBody>
          <a:bodyPr/>
          <a:lstStyle>
            <a:lvl2pPr marL="457200" indent="0"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EC6ACF-080E-4B7C-B0C0-77E90C16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841D-FB5C-47AB-B2FF-32E855C1EA71}" type="datetime4">
              <a:rPr lang="en-US" smtClean="0"/>
              <a:t>January 26,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A68C0B-BC90-4ADA-B6E6-2B30BFF9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BCE559-C82B-4E27-965B-4AC3C66F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752B99E-38EC-4745-889B-124D3475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2204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E7304-D393-47F0-ACCC-1F72EFCC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37E9-D174-424D-BEE8-AFC4CA5F9F97}" type="datetime4">
              <a:rPr lang="en-US" smtClean="0"/>
              <a:t>January 26,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451FF-032D-4787-BA4B-5EB41549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7511D-7256-4A08-BF62-3B3F821A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FCDA27-1C47-4EA1-A160-EC91FD88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1580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E8ADA-7BF8-433A-8770-61C690F3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44C0-F7AC-49C2-8289-1E7A86D9FB50}" type="datetime4">
              <a:rPr lang="en-US" smtClean="0"/>
              <a:t>January 26, 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357B86-EC22-49C6-BBC6-639D57D1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3764B-CF91-4C81-B4C3-5B5E5A97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996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E4801-B0C7-4458-B413-24D6E68F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33" y="457200"/>
            <a:ext cx="4170355" cy="191750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A0C76-733A-488A-89FB-7D04FD64B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1637" y="457200"/>
            <a:ext cx="5562601" cy="5943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5B9DE-016A-4B31-BB52-99C76E28B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3633" y="2374708"/>
            <a:ext cx="4170355" cy="40260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D6CC3-66DD-4D9A-A9C7-F588BA88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84BC-6E78-40D1-8831-40AB1F596614}" type="datetime4">
              <a:rPr lang="en-US" smtClean="0"/>
              <a:t>January 26,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59FC8-04EF-4F7D-8E43-4EE0E95DA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1C964-4227-4DEE-87A1-026162DD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487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EB4E-D4BB-4C86-A820-63474E5A4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38" y="457199"/>
            <a:ext cx="3913241" cy="19288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FA99A1-8FAF-415D-A399-1B2C2A0F2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57752" y="457200"/>
            <a:ext cx="6110288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15BEE-9915-4637-85A2-2AF2872C7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2038" y="2386013"/>
            <a:ext cx="3913241" cy="4014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73427C-3B67-4ED4-925D-04B9C09A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080F-3961-4D42-BEDE-84A1FED032F1}" type="datetime4">
              <a:rPr lang="en-US" smtClean="0"/>
              <a:t>January 26,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5DAFD-22DE-4E9E-9C72-B16C1F273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8EE99-49CC-4A30-8ADA-39EFD8DA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4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customXml" Target="../ink/ink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dark room&#10;&#10;Description automatically generated">
            <a:extLst>
              <a:ext uri="{FF2B5EF4-FFF2-40B4-BE49-F238E27FC236}">
                <a16:creationId xmlns:a16="http://schemas.microsoft.com/office/drawing/2014/main" id="{DEB2E8C4-C3E7-4048-A43D-9859510CFA9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BD2E1-C16B-4996-869C-DD03823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4DB6A-ED8E-4755-BC7A-B7AA6524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0879" y="1825624"/>
            <a:ext cx="9810604" cy="4428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5CE27-B558-4B88-ACE3-B70423127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A33960BD-7AC1-4217-9611-AAA56D3EE38F}" type="datetime4">
              <a:rPr lang="en-US" smtClean="0"/>
              <a:pPr/>
              <a:t>January 26, 2024</a:t>
            </a:fld>
            <a:endParaRPr lang="en-US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5D61-F203-4F00-9CF1-AB0AE4937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endParaRPr lang="en-US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F38BD-5F38-4F6E-B5DD-EB1AF0600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9D4AEF59-F28E-467C-9EA3-92D1CFAD475A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14:cNvPr>
              <p14:cNvContentPartPr/>
              <p14:nvPr/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61542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14" r:id="rId7"/>
    <p:sldLayoutId id="2147483715" r:id="rId8"/>
    <p:sldLayoutId id="2147483716" r:id="rId9"/>
    <p:sldLayoutId id="2147483717" r:id="rId10"/>
    <p:sldLayoutId id="2147483724" r:id="rId11"/>
    <p:sldLayoutId id="2147483726" r:id="rId12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800" kern="1200" cap="all" spc="600" baseline="0">
          <a:solidFill>
            <a:schemeClr val="tx1">
              <a:lumMod val="85000"/>
              <a:lumOff val="15000"/>
            </a:schemeClr>
          </a:solidFill>
          <a:latin typeface="+mj-lt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1pPr>
      <a:lvl2pPr marL="27432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8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2pPr>
      <a:lvl3pPr marL="605790" indent="-28575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3pPr>
      <a:lvl4pPr marL="630936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4pPr>
      <a:lvl5pPr marL="82296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imgroup.ro/dezvoltare-personala/psihologia-narativa-felul-care-povestim-despre-noi-insine-ne-poate-schimba-viata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www.flickr.com/photos/rykneethling/5811115037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4.png"/><Relationship Id="rId4" Type="http://schemas.openxmlformats.org/officeDocument/2006/relationships/customXml" Target="../ink/ink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pexels.com/photo/pile-of-multi-colored-gift-boxes-39363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4.png"/><Relationship Id="rId4" Type="http://schemas.openxmlformats.org/officeDocument/2006/relationships/customXml" Target="../ink/ink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pxhere.com/en/photo/1428411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6.png"/><Relationship Id="rId4" Type="http://schemas.openxmlformats.org/officeDocument/2006/relationships/customXml" Target="../ink/ink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.png"/><Relationship Id="rId4" Type="http://schemas.openxmlformats.org/officeDocument/2006/relationships/customXml" Target="../ink/ink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png"/><Relationship Id="rId4" Type="http://schemas.openxmlformats.org/officeDocument/2006/relationships/customXml" Target="../ink/ink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customXml" Target="../ink/ink2.xm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customXml" Target="../ink/ink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png"/><Relationship Id="rId4" Type="http://schemas.openxmlformats.org/officeDocument/2006/relationships/customXml" Target="../ink/ink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jpg"/><Relationship Id="rId5" Type="http://schemas.openxmlformats.org/officeDocument/2006/relationships/image" Target="../media/image2.png"/><Relationship Id="rId4" Type="http://schemas.openxmlformats.org/officeDocument/2006/relationships/customXml" Target="../ink/ink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g"/><Relationship Id="rId5" Type="http://schemas.openxmlformats.org/officeDocument/2006/relationships/image" Target="../media/image2.png"/><Relationship Id="rId4" Type="http://schemas.openxmlformats.org/officeDocument/2006/relationships/customXml" Target="../ink/ink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.png"/><Relationship Id="rId4" Type="http://schemas.openxmlformats.org/officeDocument/2006/relationships/customXml" Target="../ink/ink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0.png"/><Relationship Id="rId4" Type="http://schemas.openxmlformats.org/officeDocument/2006/relationships/customXml" Target="../ink/ink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g"/><Relationship Id="rId5" Type="http://schemas.openxmlformats.org/officeDocument/2006/relationships/image" Target="../media/image2.png"/><Relationship Id="rId4" Type="http://schemas.openxmlformats.org/officeDocument/2006/relationships/customXml" Target="../ink/ink2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png"/><Relationship Id="rId4" Type="http://schemas.openxmlformats.org/officeDocument/2006/relationships/customXml" Target="../ink/ink2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mailto:eric.roecker@wels.net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customXml" Target="../ink/ink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www.flickr.com/photos/rykneethling/5811115037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4.png"/><Relationship Id="rId4" Type="http://schemas.openxmlformats.org/officeDocument/2006/relationships/customXml" Target="../ink/ink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135971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2514DE-D0FB-4F94-A04B-1372FA995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8222" r="8222"/>
          <a:stretch/>
        </p:blipFill>
        <p:spPr>
          <a:xfrm>
            <a:off x="3584196" y="-1"/>
            <a:ext cx="8607807" cy="6871647"/>
          </a:xfrm>
          <a:custGeom>
            <a:avLst/>
            <a:gdLst/>
            <a:ahLst/>
            <a:cxnLst/>
            <a:rect l="l" t="t" r="r" b="b"/>
            <a:pathLst>
              <a:path w="8607807" h="6858000">
                <a:moveTo>
                  <a:pt x="8607807" y="0"/>
                </a:moveTo>
                <a:lnTo>
                  <a:pt x="8607807" y="6858000"/>
                </a:lnTo>
                <a:lnTo>
                  <a:pt x="2049693" y="6858000"/>
                </a:lnTo>
                <a:lnTo>
                  <a:pt x="1546051" y="6858000"/>
                </a:lnTo>
                <a:lnTo>
                  <a:pt x="1535751" y="6815348"/>
                </a:lnTo>
                <a:cubicBezTo>
                  <a:pt x="1530460" y="6761684"/>
                  <a:pt x="1515370" y="6604898"/>
                  <a:pt x="1514301" y="6536022"/>
                </a:cubicBezTo>
                <a:cubicBezTo>
                  <a:pt x="1518045" y="6478504"/>
                  <a:pt x="1528503" y="6437797"/>
                  <a:pt x="1529339" y="6402088"/>
                </a:cubicBezTo>
                <a:cubicBezTo>
                  <a:pt x="1525062" y="6346650"/>
                  <a:pt x="1502062" y="6294623"/>
                  <a:pt x="1493941" y="6256398"/>
                </a:cubicBezTo>
                <a:cubicBezTo>
                  <a:pt x="1502669" y="6241770"/>
                  <a:pt x="1469920" y="6187857"/>
                  <a:pt x="1480613" y="6172741"/>
                </a:cubicBezTo>
                <a:cubicBezTo>
                  <a:pt x="1481020" y="6152279"/>
                  <a:pt x="1458164" y="6048753"/>
                  <a:pt x="1443364" y="6006407"/>
                </a:cubicBezTo>
                <a:cubicBezTo>
                  <a:pt x="1426694" y="5958900"/>
                  <a:pt x="1390307" y="5908317"/>
                  <a:pt x="1380584" y="5887691"/>
                </a:cubicBezTo>
                <a:cubicBezTo>
                  <a:pt x="1370860" y="5867065"/>
                  <a:pt x="1392244" y="5909118"/>
                  <a:pt x="1385023" y="5882650"/>
                </a:cubicBezTo>
                <a:cubicBezTo>
                  <a:pt x="1377800" y="5856181"/>
                  <a:pt x="1345702" y="5759038"/>
                  <a:pt x="1337254" y="5728879"/>
                </a:cubicBezTo>
                <a:cubicBezTo>
                  <a:pt x="1353956" y="5727462"/>
                  <a:pt x="1323673" y="5710676"/>
                  <a:pt x="1334321" y="5701696"/>
                </a:cubicBezTo>
                <a:cubicBezTo>
                  <a:pt x="1343675" y="5695367"/>
                  <a:pt x="1336672" y="5688797"/>
                  <a:pt x="1335877" y="5681564"/>
                </a:cubicBezTo>
                <a:cubicBezTo>
                  <a:pt x="1343201" y="5672524"/>
                  <a:pt x="1329617" y="5640839"/>
                  <a:pt x="1319978" y="5632219"/>
                </a:cubicBezTo>
                <a:cubicBezTo>
                  <a:pt x="1286551" y="5611011"/>
                  <a:pt x="1310947" y="5568721"/>
                  <a:pt x="1285321" y="5551224"/>
                </a:cubicBezTo>
                <a:cubicBezTo>
                  <a:pt x="1281540" y="5545203"/>
                  <a:pt x="1279983" y="5539432"/>
                  <a:pt x="1279815" y="5533855"/>
                </a:cubicBezTo>
                <a:lnTo>
                  <a:pt x="1282507" y="5518422"/>
                </a:lnTo>
                <a:lnTo>
                  <a:pt x="1289604" y="5514404"/>
                </a:lnTo>
                <a:lnTo>
                  <a:pt x="1287766" y="5504772"/>
                </a:lnTo>
                <a:lnTo>
                  <a:pt x="1288829" y="5502102"/>
                </a:lnTo>
                <a:cubicBezTo>
                  <a:pt x="1290896" y="5497007"/>
                  <a:pt x="1292688" y="5491968"/>
                  <a:pt x="1293373" y="5486914"/>
                </a:cubicBezTo>
                <a:cubicBezTo>
                  <a:pt x="1288690" y="5472938"/>
                  <a:pt x="1272696" y="5448436"/>
                  <a:pt x="1260736" y="5418245"/>
                </a:cubicBezTo>
                <a:cubicBezTo>
                  <a:pt x="1238579" y="5385699"/>
                  <a:pt x="1238884" y="5340972"/>
                  <a:pt x="1221610" y="5305770"/>
                </a:cubicBezTo>
                <a:lnTo>
                  <a:pt x="1216099" y="5298785"/>
                </a:lnTo>
                <a:lnTo>
                  <a:pt x="1217278" y="5268992"/>
                </a:lnTo>
                <a:cubicBezTo>
                  <a:pt x="1221588" y="5263843"/>
                  <a:pt x="1222716" y="5256480"/>
                  <a:pt x="1218469" y="5250149"/>
                </a:cubicBezTo>
                <a:lnTo>
                  <a:pt x="1206220" y="5142322"/>
                </a:lnTo>
                <a:cubicBezTo>
                  <a:pt x="1205294" y="5106716"/>
                  <a:pt x="1196908" y="5091595"/>
                  <a:pt x="1212921" y="5036513"/>
                </a:cubicBezTo>
                <a:cubicBezTo>
                  <a:pt x="1234138" y="4978012"/>
                  <a:pt x="1204801" y="4893378"/>
                  <a:pt x="1212183" y="4827738"/>
                </a:cubicBezTo>
                <a:cubicBezTo>
                  <a:pt x="1183151" y="4792886"/>
                  <a:pt x="1209228" y="4811487"/>
                  <a:pt x="1202048" y="4774693"/>
                </a:cubicBezTo>
                <a:cubicBezTo>
                  <a:pt x="1202483" y="4751423"/>
                  <a:pt x="1202919" y="4728152"/>
                  <a:pt x="1203354" y="4704882"/>
                </a:cubicBezTo>
                <a:lnTo>
                  <a:pt x="1201502" y="4691500"/>
                </a:lnTo>
                <a:lnTo>
                  <a:pt x="1194919" y="4687895"/>
                </a:lnTo>
                <a:lnTo>
                  <a:pt x="1187792" y="4667873"/>
                </a:lnTo>
                <a:cubicBezTo>
                  <a:pt x="1186060" y="4660351"/>
                  <a:pt x="1185291" y="4652220"/>
                  <a:pt x="1186080" y="4643189"/>
                </a:cubicBezTo>
                <a:cubicBezTo>
                  <a:pt x="1199189" y="4613276"/>
                  <a:pt x="1167081" y="4562691"/>
                  <a:pt x="1184722" y="4525834"/>
                </a:cubicBezTo>
                <a:cubicBezTo>
                  <a:pt x="1182407" y="4490142"/>
                  <a:pt x="1175424" y="4451369"/>
                  <a:pt x="1172188" y="4429037"/>
                </a:cubicBezTo>
                <a:cubicBezTo>
                  <a:pt x="1161331" y="4419671"/>
                  <a:pt x="1178123" y="4389539"/>
                  <a:pt x="1165306" y="4391841"/>
                </a:cubicBezTo>
                <a:cubicBezTo>
                  <a:pt x="1171061" y="4381101"/>
                  <a:pt x="1173552" y="4338138"/>
                  <a:pt x="1168602" y="4327040"/>
                </a:cubicBezTo>
                <a:lnTo>
                  <a:pt x="1178384" y="4271714"/>
                </a:lnTo>
                <a:lnTo>
                  <a:pt x="1177294" y="4266170"/>
                </a:lnTo>
                <a:cubicBezTo>
                  <a:pt x="1177138" y="4260404"/>
                  <a:pt x="1177520" y="4242660"/>
                  <a:pt x="1177448" y="4237120"/>
                </a:cubicBezTo>
                <a:cubicBezTo>
                  <a:pt x="1177252" y="4235726"/>
                  <a:pt x="1177058" y="4234331"/>
                  <a:pt x="1176863" y="4232937"/>
                </a:cubicBezTo>
                <a:lnTo>
                  <a:pt x="1162386" y="4198811"/>
                </a:lnTo>
                <a:cubicBezTo>
                  <a:pt x="1162950" y="4194190"/>
                  <a:pt x="1174655" y="4191224"/>
                  <a:pt x="1174343" y="4184054"/>
                </a:cubicBezTo>
                <a:lnTo>
                  <a:pt x="1160516" y="4155792"/>
                </a:lnTo>
                <a:lnTo>
                  <a:pt x="1161365" y="4150364"/>
                </a:lnTo>
                <a:lnTo>
                  <a:pt x="1144878" y="4068165"/>
                </a:lnTo>
                <a:lnTo>
                  <a:pt x="1123687" y="3997737"/>
                </a:lnTo>
                <a:lnTo>
                  <a:pt x="1096720" y="3746801"/>
                </a:lnTo>
                <a:cubicBezTo>
                  <a:pt x="1083618" y="3632695"/>
                  <a:pt x="1064313" y="3629437"/>
                  <a:pt x="1047682" y="3510652"/>
                </a:cubicBezTo>
                <a:cubicBezTo>
                  <a:pt x="1048550" y="3470281"/>
                  <a:pt x="1049418" y="3429910"/>
                  <a:pt x="1050285" y="3389539"/>
                </a:cubicBezTo>
                <a:lnTo>
                  <a:pt x="1030166" y="3314219"/>
                </a:lnTo>
                <a:lnTo>
                  <a:pt x="1034128" y="3253967"/>
                </a:lnTo>
                <a:lnTo>
                  <a:pt x="1007751" y="3192563"/>
                </a:lnTo>
                <a:cubicBezTo>
                  <a:pt x="1003323" y="3186732"/>
                  <a:pt x="1001150" y="3181063"/>
                  <a:pt x="1000384" y="3175520"/>
                </a:cubicBezTo>
                <a:cubicBezTo>
                  <a:pt x="1000734" y="3170366"/>
                  <a:pt x="1001085" y="3165212"/>
                  <a:pt x="1001435" y="3160058"/>
                </a:cubicBezTo>
                <a:lnTo>
                  <a:pt x="968918" y="3106456"/>
                </a:lnTo>
                <a:cubicBezTo>
                  <a:pt x="957125" y="3086347"/>
                  <a:pt x="955617" y="3059144"/>
                  <a:pt x="934483" y="3025607"/>
                </a:cubicBezTo>
                <a:cubicBezTo>
                  <a:pt x="914631" y="2991085"/>
                  <a:pt x="908933" y="2999692"/>
                  <a:pt x="879229" y="2942341"/>
                </a:cubicBezTo>
                <a:cubicBezTo>
                  <a:pt x="850845" y="2891400"/>
                  <a:pt x="820829" y="2801223"/>
                  <a:pt x="798666" y="2755714"/>
                </a:cubicBezTo>
                <a:cubicBezTo>
                  <a:pt x="773970" y="2709171"/>
                  <a:pt x="758278" y="2710053"/>
                  <a:pt x="746962" y="2689587"/>
                </a:cubicBezTo>
                <a:lnTo>
                  <a:pt x="712796" y="2609586"/>
                </a:lnTo>
                <a:lnTo>
                  <a:pt x="697701" y="2594856"/>
                </a:lnTo>
                <a:cubicBezTo>
                  <a:pt x="697743" y="2593626"/>
                  <a:pt x="697784" y="2592396"/>
                  <a:pt x="697823" y="2591165"/>
                </a:cubicBezTo>
                <a:lnTo>
                  <a:pt x="679645" y="2567493"/>
                </a:lnTo>
                <a:lnTo>
                  <a:pt x="680789" y="2566723"/>
                </a:lnTo>
                <a:cubicBezTo>
                  <a:pt x="682946" y="2564457"/>
                  <a:pt x="683757" y="2561765"/>
                  <a:pt x="681771" y="2558109"/>
                </a:cubicBezTo>
                <a:cubicBezTo>
                  <a:pt x="705290" y="2557210"/>
                  <a:pt x="688388" y="2553357"/>
                  <a:pt x="680456" y="2542663"/>
                </a:cubicBezTo>
                <a:cubicBezTo>
                  <a:pt x="679482" y="2529115"/>
                  <a:pt x="677183" y="2488664"/>
                  <a:pt x="675922" y="2476820"/>
                </a:cubicBezTo>
                <a:lnTo>
                  <a:pt x="672894" y="2471591"/>
                </a:lnTo>
                <a:lnTo>
                  <a:pt x="673143" y="2471379"/>
                </a:lnTo>
                <a:cubicBezTo>
                  <a:pt x="673152" y="2470017"/>
                  <a:pt x="672405" y="2468214"/>
                  <a:pt x="670567" y="2465654"/>
                </a:cubicBezTo>
                <a:lnTo>
                  <a:pt x="667369" y="2462052"/>
                </a:lnTo>
                <a:lnTo>
                  <a:pt x="661495" y="2451906"/>
                </a:lnTo>
                <a:cubicBezTo>
                  <a:pt x="661510" y="2450510"/>
                  <a:pt x="661525" y="2449113"/>
                  <a:pt x="661540" y="2447717"/>
                </a:cubicBezTo>
                <a:lnTo>
                  <a:pt x="664540" y="2445047"/>
                </a:lnTo>
                <a:lnTo>
                  <a:pt x="663581" y="2444265"/>
                </a:lnTo>
                <a:cubicBezTo>
                  <a:pt x="653014" y="2439598"/>
                  <a:pt x="642406" y="2441014"/>
                  <a:pt x="663129" y="2421760"/>
                </a:cubicBezTo>
                <a:cubicBezTo>
                  <a:pt x="643271" y="2409372"/>
                  <a:pt x="657229" y="2399993"/>
                  <a:pt x="650205" y="2375201"/>
                </a:cubicBezTo>
                <a:cubicBezTo>
                  <a:pt x="634911" y="2369643"/>
                  <a:pt x="634260" y="2360648"/>
                  <a:pt x="638008" y="2350147"/>
                </a:cubicBezTo>
                <a:cubicBezTo>
                  <a:pt x="621083" y="2329939"/>
                  <a:pt x="620949" y="2305558"/>
                  <a:pt x="609851" y="2279762"/>
                </a:cubicBezTo>
                <a:lnTo>
                  <a:pt x="585585" y="2151458"/>
                </a:lnTo>
                <a:lnTo>
                  <a:pt x="581391" y="2148616"/>
                </a:lnTo>
                <a:cubicBezTo>
                  <a:pt x="578821" y="2146496"/>
                  <a:pt x="577525" y="2144881"/>
                  <a:pt x="577083" y="2143541"/>
                </a:cubicBezTo>
                <a:lnTo>
                  <a:pt x="577251" y="2143279"/>
                </a:lnTo>
                <a:lnTo>
                  <a:pt x="546845" y="2081459"/>
                </a:lnTo>
                <a:cubicBezTo>
                  <a:pt x="538270" y="2069798"/>
                  <a:pt x="486356" y="1952009"/>
                  <a:pt x="470837" y="1927526"/>
                </a:cubicBezTo>
                <a:lnTo>
                  <a:pt x="428154" y="1653876"/>
                </a:lnTo>
                <a:lnTo>
                  <a:pt x="392797" y="1507176"/>
                </a:lnTo>
                <a:cubicBezTo>
                  <a:pt x="380165" y="1501458"/>
                  <a:pt x="369910" y="1448213"/>
                  <a:pt x="372847" y="1437646"/>
                </a:cubicBezTo>
                <a:cubicBezTo>
                  <a:pt x="369015" y="1430935"/>
                  <a:pt x="338503" y="1373479"/>
                  <a:pt x="344479" y="1364974"/>
                </a:cubicBezTo>
                <a:cubicBezTo>
                  <a:pt x="332264" y="1339484"/>
                  <a:pt x="321736" y="1307918"/>
                  <a:pt x="299558" y="1284709"/>
                </a:cubicBezTo>
                <a:cubicBezTo>
                  <a:pt x="277380" y="1261500"/>
                  <a:pt x="259203" y="1267387"/>
                  <a:pt x="243216" y="1246922"/>
                </a:cubicBezTo>
                <a:cubicBezTo>
                  <a:pt x="227230" y="1226457"/>
                  <a:pt x="218454" y="1164523"/>
                  <a:pt x="203639" y="1161920"/>
                </a:cubicBezTo>
                <a:cubicBezTo>
                  <a:pt x="192352" y="1142649"/>
                  <a:pt x="198158" y="1131546"/>
                  <a:pt x="169195" y="1085737"/>
                </a:cubicBezTo>
                <a:cubicBezTo>
                  <a:pt x="139228" y="1000958"/>
                  <a:pt x="140891" y="967704"/>
                  <a:pt x="98775" y="908263"/>
                </a:cubicBezTo>
                <a:cubicBezTo>
                  <a:pt x="45025" y="829417"/>
                  <a:pt x="34038" y="815844"/>
                  <a:pt x="43820" y="711217"/>
                </a:cubicBezTo>
                <a:cubicBezTo>
                  <a:pt x="34816" y="658186"/>
                  <a:pt x="43273" y="612368"/>
                  <a:pt x="44748" y="590072"/>
                </a:cubicBezTo>
                <a:lnTo>
                  <a:pt x="36767" y="545639"/>
                </a:lnTo>
                <a:cubicBezTo>
                  <a:pt x="36093" y="527311"/>
                  <a:pt x="35418" y="508983"/>
                  <a:pt x="34744" y="490655"/>
                </a:cubicBezTo>
                <a:cubicBezTo>
                  <a:pt x="34670" y="457530"/>
                  <a:pt x="29296" y="472114"/>
                  <a:pt x="29222" y="438989"/>
                </a:cubicBezTo>
                <a:cubicBezTo>
                  <a:pt x="29152" y="438889"/>
                  <a:pt x="2578" y="396379"/>
                  <a:pt x="2507" y="396276"/>
                </a:cubicBezTo>
                <a:cubicBezTo>
                  <a:pt x="-7796" y="384713"/>
                  <a:pt x="17492" y="336163"/>
                  <a:pt x="9810" y="316602"/>
                </a:cubicBezTo>
                <a:lnTo>
                  <a:pt x="25323" y="268307"/>
                </a:lnTo>
                <a:cubicBezTo>
                  <a:pt x="20582" y="240926"/>
                  <a:pt x="55391" y="238035"/>
                  <a:pt x="50278" y="194719"/>
                </a:cubicBezTo>
                <a:cubicBezTo>
                  <a:pt x="49891" y="157325"/>
                  <a:pt x="41873" y="124589"/>
                  <a:pt x="47653" y="93227"/>
                </a:cubicBezTo>
                <a:cubicBezTo>
                  <a:pt x="41389" y="80085"/>
                  <a:pt x="38874" y="67855"/>
                  <a:pt x="48323" y="56555"/>
                </a:cubicBezTo>
                <a:cubicBezTo>
                  <a:pt x="46028" y="30289"/>
                  <a:pt x="37896" y="18621"/>
                  <a:pt x="38423" y="5312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C6875C-4380-7342-91EA-DA90E451C3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8028" y="2108876"/>
            <a:ext cx="4767943" cy="2640247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Every member evangelism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D8EF17-78FD-1642-AD52-CB3BB9098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8029" y="5022829"/>
            <a:ext cx="3663954" cy="1561464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Shaping your congregational culture to encourage every member to evangelize</a:t>
            </a:r>
          </a:p>
        </p:txBody>
      </p:sp>
    </p:spTree>
    <p:extLst>
      <p:ext uri="{BB962C8B-B14F-4D97-AF65-F5344CB8AC3E}">
        <p14:creationId xmlns:p14="http://schemas.microsoft.com/office/powerpoint/2010/main" val="4109393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1CE2CF7-D5AA-4464-AC91-9ED1EA5D6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5D0DCB2-CAF9-0952-38E0-CFA3002AB5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27710" r="27657" b="-2"/>
          <a:stretch/>
        </p:blipFill>
        <p:spPr>
          <a:xfrm>
            <a:off x="20" y="2"/>
            <a:ext cx="4585628" cy="6857998"/>
          </a:xfrm>
          <a:custGeom>
            <a:avLst/>
            <a:gdLst/>
            <a:ahLst/>
            <a:cxnLst/>
            <a:rect l="l" t="t" r="r" b="b"/>
            <a:pathLst>
              <a:path w="4585648" h="6857998">
                <a:moveTo>
                  <a:pt x="0" y="0"/>
                </a:moveTo>
                <a:lnTo>
                  <a:pt x="3944047" y="0"/>
                </a:lnTo>
                <a:lnTo>
                  <a:pt x="3944688" y="10340"/>
                </a:lnTo>
                <a:cubicBezTo>
                  <a:pt x="3965528" y="36732"/>
                  <a:pt x="3945672" y="53579"/>
                  <a:pt x="3950304" y="81398"/>
                </a:cubicBezTo>
                <a:cubicBezTo>
                  <a:pt x="3979668" y="102733"/>
                  <a:pt x="3935739" y="103225"/>
                  <a:pt x="3930579" y="118301"/>
                </a:cubicBezTo>
                <a:lnTo>
                  <a:pt x="3930846" y="122373"/>
                </a:lnTo>
                <a:lnTo>
                  <a:pt x="3937038" y="132397"/>
                </a:lnTo>
                <a:lnTo>
                  <a:pt x="3940265" y="135982"/>
                </a:lnTo>
                <a:cubicBezTo>
                  <a:pt x="3942154" y="138523"/>
                  <a:pt x="3942977" y="140298"/>
                  <a:pt x="3943073" y="141620"/>
                </a:cubicBezTo>
                <a:cubicBezTo>
                  <a:pt x="3942998" y="141685"/>
                  <a:pt x="3942926" y="141751"/>
                  <a:pt x="3942854" y="141816"/>
                </a:cubicBezTo>
                <a:lnTo>
                  <a:pt x="3946045" y="146983"/>
                </a:lnTo>
                <a:cubicBezTo>
                  <a:pt x="3952085" y="155570"/>
                  <a:pt x="3958585" y="163800"/>
                  <a:pt x="3965281" y="171535"/>
                </a:cubicBezTo>
                <a:cubicBezTo>
                  <a:pt x="3952744" y="181711"/>
                  <a:pt x="3987015" y="208379"/>
                  <a:pt x="3955100" y="211093"/>
                </a:cubicBezTo>
                <a:cubicBezTo>
                  <a:pt x="3963231" y="221704"/>
                  <a:pt x="3979172" y="225918"/>
                  <a:pt x="3957453" y="226143"/>
                </a:cubicBezTo>
                <a:cubicBezTo>
                  <a:pt x="3959561" y="229747"/>
                  <a:pt x="3959011" y="232340"/>
                  <a:pt x="3957179" y="234484"/>
                </a:cubicBezTo>
                <a:lnTo>
                  <a:pt x="3956175" y="235199"/>
                </a:lnTo>
                <a:lnTo>
                  <a:pt x="3974755" y="258709"/>
                </a:lnTo>
                <a:cubicBezTo>
                  <a:pt x="3974810" y="259903"/>
                  <a:pt x="3974864" y="261097"/>
                  <a:pt x="3974919" y="262291"/>
                </a:cubicBezTo>
                <a:lnTo>
                  <a:pt x="3989981" y="277023"/>
                </a:lnTo>
                <a:lnTo>
                  <a:pt x="3996191" y="284947"/>
                </a:lnTo>
                <a:lnTo>
                  <a:pt x="4001190" y="286536"/>
                </a:lnTo>
                <a:cubicBezTo>
                  <a:pt x="4004786" y="288616"/>
                  <a:pt x="4007623" y="292056"/>
                  <a:pt x="4008705" y="298565"/>
                </a:cubicBezTo>
                <a:cubicBezTo>
                  <a:pt x="4008585" y="299108"/>
                  <a:pt x="4008465" y="299650"/>
                  <a:pt x="4008344" y="300194"/>
                </a:cubicBezTo>
                <a:lnTo>
                  <a:pt x="4019098" y="309203"/>
                </a:lnTo>
                <a:cubicBezTo>
                  <a:pt x="4023353" y="311943"/>
                  <a:pt x="4028131" y="314172"/>
                  <a:pt x="4033618" y="315650"/>
                </a:cubicBezTo>
                <a:cubicBezTo>
                  <a:pt x="4027964" y="354775"/>
                  <a:pt x="4065415" y="383133"/>
                  <a:pt x="4080284" y="421400"/>
                </a:cubicBezTo>
                <a:cubicBezTo>
                  <a:pt x="4052614" y="444764"/>
                  <a:pt x="4129047" y="500739"/>
                  <a:pt x="4168461" y="503092"/>
                </a:cubicBezTo>
                <a:cubicBezTo>
                  <a:pt x="4128023" y="511488"/>
                  <a:pt x="4257167" y="577423"/>
                  <a:pt x="4192557" y="560735"/>
                </a:cubicBezTo>
                <a:cubicBezTo>
                  <a:pt x="4202585" y="572893"/>
                  <a:pt x="4193454" y="589341"/>
                  <a:pt x="4176910" y="584674"/>
                </a:cubicBezTo>
                <a:cubicBezTo>
                  <a:pt x="4224177" y="618252"/>
                  <a:pt x="4225772" y="681450"/>
                  <a:pt x="4260533" y="723119"/>
                </a:cubicBezTo>
                <a:cubicBezTo>
                  <a:pt x="4242328" y="753272"/>
                  <a:pt x="4263820" y="734604"/>
                  <a:pt x="4270711" y="760720"/>
                </a:cubicBezTo>
                <a:cubicBezTo>
                  <a:pt x="4295191" y="748303"/>
                  <a:pt x="4270314" y="794183"/>
                  <a:pt x="4302509" y="789247"/>
                </a:cubicBezTo>
                <a:cubicBezTo>
                  <a:pt x="4302741" y="794159"/>
                  <a:pt x="4301954" y="799070"/>
                  <a:pt x="4300921" y="804034"/>
                </a:cubicBezTo>
                <a:cubicBezTo>
                  <a:pt x="4300749" y="804900"/>
                  <a:pt x="4300572" y="805767"/>
                  <a:pt x="4300400" y="806635"/>
                </a:cubicBezTo>
                <a:lnTo>
                  <a:pt x="4303753" y="815950"/>
                </a:lnTo>
                <a:lnTo>
                  <a:pt x="4297888" y="819940"/>
                </a:lnTo>
                <a:cubicBezTo>
                  <a:pt x="4297944" y="824938"/>
                  <a:pt x="4297999" y="829937"/>
                  <a:pt x="4298055" y="834935"/>
                </a:cubicBezTo>
                <a:cubicBezTo>
                  <a:pt x="4299172" y="840340"/>
                  <a:pt x="4301603" y="845911"/>
                  <a:pt x="4306135" y="851700"/>
                </a:cubicBezTo>
                <a:cubicBezTo>
                  <a:pt x="4332817" y="868320"/>
                  <a:pt x="4317557" y="909641"/>
                  <a:pt x="4352091" y="929754"/>
                </a:cubicBezTo>
                <a:cubicBezTo>
                  <a:pt x="4362479" y="937980"/>
                  <a:pt x="4380484" y="968513"/>
                  <a:pt x="4375270" y="977376"/>
                </a:cubicBezTo>
                <a:cubicBezTo>
                  <a:pt x="4377250" y="984377"/>
                  <a:pt x="4384849" y="990651"/>
                  <a:pt x="4377297" y="996912"/>
                </a:cubicBezTo>
                <a:cubicBezTo>
                  <a:pt x="4369005" y="1005760"/>
                  <a:pt x="4399874" y="1021625"/>
                  <a:pt x="4384684" y="1023223"/>
                </a:cubicBezTo>
                <a:cubicBezTo>
                  <a:pt x="4406172" y="1034643"/>
                  <a:pt x="4390237" y="1055523"/>
                  <a:pt x="4392472" y="1070780"/>
                </a:cubicBezTo>
                <a:cubicBezTo>
                  <a:pt x="4411832" y="1078905"/>
                  <a:pt x="4397439" y="1102903"/>
                  <a:pt x="4412067" y="1132722"/>
                </a:cubicBezTo>
                <a:cubicBezTo>
                  <a:pt x="4434025" y="1141419"/>
                  <a:pt x="4421728" y="1152870"/>
                  <a:pt x="4455281" y="1171648"/>
                </a:cubicBezTo>
                <a:cubicBezTo>
                  <a:pt x="4453907" y="1173110"/>
                  <a:pt x="4452815" y="1174775"/>
                  <a:pt x="4452047" y="1176593"/>
                </a:cubicBezTo>
                <a:cubicBezTo>
                  <a:pt x="4447572" y="1187166"/>
                  <a:pt x="4454607" y="1200545"/>
                  <a:pt x="4467755" y="1206479"/>
                </a:cubicBezTo>
                <a:lnTo>
                  <a:pt x="4498518" y="1230184"/>
                </a:lnTo>
                <a:lnTo>
                  <a:pt x="4503988" y="1239714"/>
                </a:lnTo>
                <a:cubicBezTo>
                  <a:pt x="4506730" y="1246063"/>
                  <a:pt x="4507415" y="1251722"/>
                  <a:pt x="4506821" y="1256926"/>
                </a:cubicBezTo>
                <a:lnTo>
                  <a:pt x="4502210" y="1270678"/>
                </a:lnTo>
                <a:lnTo>
                  <a:pt x="4494994" y="1272955"/>
                </a:lnTo>
                <a:lnTo>
                  <a:pt x="4495424" y="1282254"/>
                </a:lnTo>
                <a:lnTo>
                  <a:pt x="4494064" y="1284511"/>
                </a:lnTo>
                <a:cubicBezTo>
                  <a:pt x="4491436" y="1288808"/>
                  <a:pt x="4489075" y="1293117"/>
                  <a:pt x="4487745" y="1297660"/>
                </a:cubicBezTo>
                <a:cubicBezTo>
                  <a:pt x="4521914" y="1300656"/>
                  <a:pt x="4482088" y="1336801"/>
                  <a:pt x="4510831" y="1331158"/>
                </a:cubicBezTo>
                <a:cubicBezTo>
                  <a:pt x="4509485" y="1356644"/>
                  <a:pt x="4537196" y="1344587"/>
                  <a:pt x="4509149" y="1367911"/>
                </a:cubicBezTo>
                <a:cubicBezTo>
                  <a:pt x="4525575" y="1402569"/>
                  <a:pt x="4519252" y="1443943"/>
                  <a:pt x="4530734" y="1480066"/>
                </a:cubicBezTo>
                <a:lnTo>
                  <a:pt x="4531332" y="1481140"/>
                </a:lnTo>
                <a:lnTo>
                  <a:pt x="4523757" y="1500827"/>
                </a:lnTo>
                <a:lnTo>
                  <a:pt x="4517749" y="1528834"/>
                </a:lnTo>
                <a:lnTo>
                  <a:pt x="4510978" y="1526104"/>
                </a:lnTo>
                <a:cubicBezTo>
                  <a:pt x="4505305" y="1525236"/>
                  <a:pt x="4507721" y="1530251"/>
                  <a:pt x="4513177" y="1537822"/>
                </a:cubicBezTo>
                <a:lnTo>
                  <a:pt x="4515243" y="1540521"/>
                </a:lnTo>
                <a:lnTo>
                  <a:pt x="4514146" y="1545627"/>
                </a:lnTo>
                <a:cubicBezTo>
                  <a:pt x="4512031" y="1559801"/>
                  <a:pt x="4511188" y="1572109"/>
                  <a:pt x="4512185" y="1579228"/>
                </a:cubicBezTo>
                <a:cubicBezTo>
                  <a:pt x="4545845" y="1639398"/>
                  <a:pt x="4550705" y="1726741"/>
                  <a:pt x="4554335" y="1818364"/>
                </a:cubicBezTo>
                <a:cubicBezTo>
                  <a:pt x="4560401" y="1899079"/>
                  <a:pt x="4548295" y="2018831"/>
                  <a:pt x="4548582" y="2063518"/>
                </a:cubicBezTo>
                <a:lnTo>
                  <a:pt x="4556056" y="2086487"/>
                </a:lnTo>
                <a:lnTo>
                  <a:pt x="4554275" y="2089340"/>
                </a:lnTo>
                <a:cubicBezTo>
                  <a:pt x="4550593" y="2102174"/>
                  <a:pt x="4551716" y="2110234"/>
                  <a:pt x="4554956" y="2116163"/>
                </a:cubicBezTo>
                <a:lnTo>
                  <a:pt x="4560492" y="2121961"/>
                </a:lnTo>
                <a:lnTo>
                  <a:pt x="4571444" y="2176482"/>
                </a:lnTo>
                <a:lnTo>
                  <a:pt x="4575448" y="2237907"/>
                </a:lnTo>
                <a:lnTo>
                  <a:pt x="4573513" y="2238688"/>
                </a:lnTo>
                <a:cubicBezTo>
                  <a:pt x="4569330" y="2241686"/>
                  <a:pt x="4566526" y="2246244"/>
                  <a:pt x="4566533" y="2254203"/>
                </a:cubicBezTo>
                <a:cubicBezTo>
                  <a:pt x="4536852" y="2242405"/>
                  <a:pt x="4555170" y="2259280"/>
                  <a:pt x="4557814" y="2283790"/>
                </a:cubicBezTo>
                <a:cubicBezTo>
                  <a:pt x="4512304" y="2270934"/>
                  <a:pt x="4537738" y="2340304"/>
                  <a:pt x="4512647" y="2352361"/>
                </a:cubicBezTo>
                <a:cubicBezTo>
                  <a:pt x="4515616" y="2370657"/>
                  <a:pt x="4517925" y="2389769"/>
                  <a:pt x="4519328" y="2409295"/>
                </a:cubicBezTo>
                <a:lnTo>
                  <a:pt x="4519571" y="2420793"/>
                </a:lnTo>
                <a:lnTo>
                  <a:pt x="4519120" y="2421041"/>
                </a:lnTo>
                <a:cubicBezTo>
                  <a:pt x="4518201" y="2423576"/>
                  <a:pt x="4517918" y="2427373"/>
                  <a:pt x="4518471" y="2433205"/>
                </a:cubicBezTo>
                <a:lnTo>
                  <a:pt x="4461595" y="2530080"/>
                </a:lnTo>
                <a:cubicBezTo>
                  <a:pt x="4445853" y="2584934"/>
                  <a:pt x="4405533" y="2605402"/>
                  <a:pt x="4412936" y="2666699"/>
                </a:cubicBezTo>
                <a:cubicBezTo>
                  <a:pt x="4398065" y="2717991"/>
                  <a:pt x="4372927" y="2756371"/>
                  <a:pt x="4370093" y="2804588"/>
                </a:cubicBezTo>
                <a:cubicBezTo>
                  <a:pt x="4347398" y="2879436"/>
                  <a:pt x="4272392" y="2939011"/>
                  <a:pt x="4262477" y="3058637"/>
                </a:cubicBezTo>
                <a:cubicBezTo>
                  <a:pt x="4283714" y="3099999"/>
                  <a:pt x="4256160" y="3144249"/>
                  <a:pt x="4253454" y="3179447"/>
                </a:cubicBezTo>
                <a:cubicBezTo>
                  <a:pt x="4259242" y="3200557"/>
                  <a:pt x="4257117" y="3211737"/>
                  <a:pt x="4239228" y="3217364"/>
                </a:cubicBezTo>
                <a:cubicBezTo>
                  <a:pt x="4268875" y="3316502"/>
                  <a:pt x="4225924" y="3257304"/>
                  <a:pt x="4222932" y="3330364"/>
                </a:cubicBezTo>
                <a:cubicBezTo>
                  <a:pt x="4224428" y="3395928"/>
                  <a:pt x="4215196" y="3463236"/>
                  <a:pt x="4248669" y="3547193"/>
                </a:cubicBezTo>
                <a:cubicBezTo>
                  <a:pt x="4260183" y="3566053"/>
                  <a:pt x="4256781" y="3592027"/>
                  <a:pt x="4241070" y="3605210"/>
                </a:cubicBezTo>
                <a:cubicBezTo>
                  <a:pt x="4238364" y="3607478"/>
                  <a:pt x="4235392" y="3609274"/>
                  <a:pt x="4232239" y="3610540"/>
                </a:cubicBezTo>
                <a:cubicBezTo>
                  <a:pt x="4258208" y="3664330"/>
                  <a:pt x="4231517" y="3673159"/>
                  <a:pt x="4251881" y="3702764"/>
                </a:cubicBezTo>
                <a:cubicBezTo>
                  <a:pt x="4242939" y="3759891"/>
                  <a:pt x="4201773" y="3786712"/>
                  <a:pt x="4219293" y="3813528"/>
                </a:cubicBezTo>
                <a:cubicBezTo>
                  <a:pt x="4207910" y="3838914"/>
                  <a:pt x="4167663" y="3859754"/>
                  <a:pt x="4184863" y="3893255"/>
                </a:cubicBezTo>
                <a:cubicBezTo>
                  <a:pt x="4163644" y="3884625"/>
                  <a:pt x="4188862" y="3931915"/>
                  <a:pt x="4169808" y="3939619"/>
                </a:cubicBezTo>
                <a:cubicBezTo>
                  <a:pt x="4154129" y="3943837"/>
                  <a:pt x="4158129" y="3959170"/>
                  <a:pt x="4154137" y="3971517"/>
                </a:cubicBezTo>
                <a:cubicBezTo>
                  <a:pt x="4139069" y="3981495"/>
                  <a:pt x="4133844" y="4042203"/>
                  <a:pt x="4139625" y="4062614"/>
                </a:cubicBezTo>
                <a:cubicBezTo>
                  <a:pt x="4165622" y="4119195"/>
                  <a:pt x="4107101" y="4172348"/>
                  <a:pt x="4126180" y="4217749"/>
                </a:cubicBezTo>
                <a:cubicBezTo>
                  <a:pt x="4128014" y="4267056"/>
                  <a:pt x="4089563" y="4286360"/>
                  <a:pt x="4072389" y="4317623"/>
                </a:cubicBezTo>
                <a:cubicBezTo>
                  <a:pt x="4062182" y="4356545"/>
                  <a:pt x="4071264" y="4384138"/>
                  <a:pt x="4064937" y="4451279"/>
                </a:cubicBezTo>
                <a:cubicBezTo>
                  <a:pt x="4050628" y="4512697"/>
                  <a:pt x="4048851" y="4652154"/>
                  <a:pt x="4034424" y="4720470"/>
                </a:cubicBezTo>
                <a:cubicBezTo>
                  <a:pt x="3973937" y="4868361"/>
                  <a:pt x="4025760" y="4964348"/>
                  <a:pt x="4016334" y="5052878"/>
                </a:cubicBezTo>
                <a:cubicBezTo>
                  <a:pt x="3999794" y="5123327"/>
                  <a:pt x="4021855" y="5194887"/>
                  <a:pt x="3977865" y="5251650"/>
                </a:cubicBezTo>
                <a:cubicBezTo>
                  <a:pt x="3973961" y="5317292"/>
                  <a:pt x="3987477" y="5410025"/>
                  <a:pt x="3997669" y="5413392"/>
                </a:cubicBezTo>
                <a:cubicBezTo>
                  <a:pt x="3969262" y="5397845"/>
                  <a:pt x="3981248" y="5449403"/>
                  <a:pt x="3981869" y="5471875"/>
                </a:cubicBezTo>
                <a:cubicBezTo>
                  <a:pt x="3957580" y="5534944"/>
                  <a:pt x="3976666" y="5598829"/>
                  <a:pt x="3901990" y="5708604"/>
                </a:cubicBezTo>
                <a:cubicBezTo>
                  <a:pt x="3897618" y="5810136"/>
                  <a:pt x="3870199" y="5788842"/>
                  <a:pt x="3860571" y="5821275"/>
                </a:cubicBezTo>
                <a:cubicBezTo>
                  <a:pt x="3868171" y="5831278"/>
                  <a:pt x="3866949" y="5900968"/>
                  <a:pt x="3849074" y="5900679"/>
                </a:cubicBezTo>
                <a:cubicBezTo>
                  <a:pt x="3871964" y="5925143"/>
                  <a:pt x="3834226" y="5972433"/>
                  <a:pt x="3841809" y="5992005"/>
                </a:cubicBezTo>
                <a:cubicBezTo>
                  <a:pt x="3848533" y="6035132"/>
                  <a:pt x="3834497" y="6078819"/>
                  <a:pt x="3832901" y="6122412"/>
                </a:cubicBezTo>
                <a:cubicBezTo>
                  <a:pt x="3799640" y="6263751"/>
                  <a:pt x="3784898" y="6198720"/>
                  <a:pt x="3804166" y="6389843"/>
                </a:cubicBezTo>
                <a:cubicBezTo>
                  <a:pt x="3799226" y="6482285"/>
                  <a:pt x="3740829" y="6538361"/>
                  <a:pt x="3736537" y="6595214"/>
                </a:cubicBezTo>
                <a:cubicBezTo>
                  <a:pt x="3692112" y="6745846"/>
                  <a:pt x="3660956" y="6804405"/>
                  <a:pt x="3649707" y="6848925"/>
                </a:cubicBezTo>
                <a:lnTo>
                  <a:pt x="3649314" y="6857996"/>
                </a:lnTo>
                <a:lnTo>
                  <a:pt x="4585648" y="6857996"/>
                </a:lnTo>
                <a:lnTo>
                  <a:pt x="4585648" y="6857998"/>
                </a:lnTo>
                <a:lnTo>
                  <a:pt x="0" y="6857998"/>
                </a:lnTo>
                <a:close/>
              </a:path>
            </a:pathLst>
          </a:cu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7189F8-7A74-D971-D8F7-DEA201E13FCD}"/>
              </a:ext>
            </a:extLst>
          </p:cNvPr>
          <p:cNvSpPr txBox="1"/>
          <p:nvPr/>
        </p:nvSpPr>
        <p:spPr>
          <a:xfrm>
            <a:off x="5296731" y="2362510"/>
            <a:ext cx="6252141" cy="3365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3600" spc="50" dirty="0">
                <a:solidFill>
                  <a:schemeClr val="tx1">
                    <a:lumMod val="85000"/>
                    <a:lumOff val="15000"/>
                  </a:schemeClr>
                </a:solidFill>
                <a:ea typeface="Batang" panose="02030600000101010101" pitchFamily="18" charset="-127"/>
              </a:rPr>
              <a:t>And the Lord added to their number daily those who were being saved.</a:t>
            </a:r>
          </a:p>
          <a:p>
            <a:pPr>
              <a:spcAft>
                <a:spcPts val="600"/>
              </a:spcAft>
            </a:pPr>
            <a:endParaRPr lang="en-US" sz="3600" spc="50" dirty="0">
              <a:solidFill>
                <a:schemeClr val="tx1">
                  <a:lumMod val="85000"/>
                  <a:lumOff val="15000"/>
                </a:schemeClr>
              </a:solidFill>
              <a:ea typeface="Batang" panose="02030600000101010101" pitchFamily="18" charset="-127"/>
            </a:endParaRPr>
          </a:p>
          <a:p>
            <a:pPr>
              <a:spcAft>
                <a:spcPts val="600"/>
              </a:spcAft>
            </a:pPr>
            <a:r>
              <a:rPr lang="en-US" sz="3600" spc="50" dirty="0">
                <a:solidFill>
                  <a:schemeClr val="tx1">
                    <a:lumMod val="85000"/>
                    <a:lumOff val="15000"/>
                  </a:schemeClr>
                </a:solidFill>
                <a:ea typeface="Batang" panose="02030600000101010101" pitchFamily="18" charset="-127"/>
              </a:rPr>
              <a:t>- Acts 3:47</a:t>
            </a:r>
          </a:p>
        </p:txBody>
      </p:sp>
    </p:spTree>
    <p:extLst>
      <p:ext uri="{BB962C8B-B14F-4D97-AF65-F5344CB8AC3E}">
        <p14:creationId xmlns:p14="http://schemas.microsoft.com/office/powerpoint/2010/main" val="3382065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BA4B6D2-67B7-4DDF-9D67-252A664A4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492999-A67E-27E0-A6DF-B3E10198DA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875" b="21875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94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BA4B6D2-67B7-4DDF-9D67-252A664A4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73DE9E-3F36-A69F-4082-42CF25BEEB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65" b="7865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25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picture containing sky, outdoor, city, harbor&#10;&#10;Description automatically generated">
            <a:extLst>
              <a:ext uri="{FF2B5EF4-FFF2-40B4-BE49-F238E27FC236}">
                <a16:creationId xmlns:a16="http://schemas.microsoft.com/office/drawing/2014/main" id="{3615FD4C-10FB-98A5-4C25-F72509D681A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667434" y="-26896"/>
            <a:ext cx="4607859" cy="6911791"/>
          </a:xfrm>
        </p:spPr>
      </p:pic>
      <p:pic>
        <p:nvPicPr>
          <p:cNvPr id="13" name="Content Placeholder 12" descr="A white building with a red roof&#10;&#10;Description automatically generated with low confidence">
            <a:extLst>
              <a:ext uri="{FF2B5EF4-FFF2-40B4-BE49-F238E27FC236}">
                <a16:creationId xmlns:a16="http://schemas.microsoft.com/office/drawing/2014/main" id="{AB2BF180-C272-42C1-4C0A-92A892EBAD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923109" y="-44428"/>
            <a:ext cx="6268891" cy="4536140"/>
          </a:xfrm>
        </p:spPr>
      </p:pic>
    </p:spTree>
    <p:extLst>
      <p:ext uri="{BB962C8B-B14F-4D97-AF65-F5344CB8AC3E}">
        <p14:creationId xmlns:p14="http://schemas.microsoft.com/office/powerpoint/2010/main" val="2470312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BA4B6D2-67B7-4DDF-9D67-252A664A4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D58CAB-3F8C-88F1-5E28-E7EE53BD6F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6250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79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1CE2CF7-D5AA-4464-AC91-9ED1EA5D6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D0DCB2-CAF9-0952-38E0-CFA3002AB5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49" b="149"/>
          <a:stretch/>
        </p:blipFill>
        <p:spPr>
          <a:xfrm>
            <a:off x="20" y="2"/>
            <a:ext cx="4585628" cy="6857998"/>
          </a:xfrm>
          <a:custGeom>
            <a:avLst/>
            <a:gdLst/>
            <a:ahLst/>
            <a:cxnLst/>
            <a:rect l="l" t="t" r="r" b="b"/>
            <a:pathLst>
              <a:path w="4585648" h="6857998">
                <a:moveTo>
                  <a:pt x="0" y="0"/>
                </a:moveTo>
                <a:lnTo>
                  <a:pt x="3944047" y="0"/>
                </a:lnTo>
                <a:lnTo>
                  <a:pt x="3944688" y="10340"/>
                </a:lnTo>
                <a:cubicBezTo>
                  <a:pt x="3965528" y="36732"/>
                  <a:pt x="3945672" y="53579"/>
                  <a:pt x="3950304" y="81398"/>
                </a:cubicBezTo>
                <a:cubicBezTo>
                  <a:pt x="3979668" y="102733"/>
                  <a:pt x="3935739" y="103225"/>
                  <a:pt x="3930579" y="118301"/>
                </a:cubicBezTo>
                <a:lnTo>
                  <a:pt x="3930846" y="122373"/>
                </a:lnTo>
                <a:lnTo>
                  <a:pt x="3937038" y="132397"/>
                </a:lnTo>
                <a:lnTo>
                  <a:pt x="3940265" y="135982"/>
                </a:lnTo>
                <a:cubicBezTo>
                  <a:pt x="3942154" y="138523"/>
                  <a:pt x="3942977" y="140298"/>
                  <a:pt x="3943073" y="141620"/>
                </a:cubicBezTo>
                <a:cubicBezTo>
                  <a:pt x="3942998" y="141685"/>
                  <a:pt x="3942926" y="141751"/>
                  <a:pt x="3942854" y="141816"/>
                </a:cubicBezTo>
                <a:lnTo>
                  <a:pt x="3946045" y="146983"/>
                </a:lnTo>
                <a:cubicBezTo>
                  <a:pt x="3952085" y="155570"/>
                  <a:pt x="3958585" y="163800"/>
                  <a:pt x="3965281" y="171535"/>
                </a:cubicBezTo>
                <a:cubicBezTo>
                  <a:pt x="3952744" y="181711"/>
                  <a:pt x="3987015" y="208379"/>
                  <a:pt x="3955100" y="211093"/>
                </a:cubicBezTo>
                <a:cubicBezTo>
                  <a:pt x="3963231" y="221704"/>
                  <a:pt x="3979172" y="225918"/>
                  <a:pt x="3957453" y="226143"/>
                </a:cubicBezTo>
                <a:cubicBezTo>
                  <a:pt x="3959561" y="229747"/>
                  <a:pt x="3959011" y="232340"/>
                  <a:pt x="3957179" y="234484"/>
                </a:cubicBezTo>
                <a:lnTo>
                  <a:pt x="3956175" y="235199"/>
                </a:lnTo>
                <a:lnTo>
                  <a:pt x="3974755" y="258709"/>
                </a:lnTo>
                <a:cubicBezTo>
                  <a:pt x="3974810" y="259903"/>
                  <a:pt x="3974864" y="261097"/>
                  <a:pt x="3974919" y="262291"/>
                </a:cubicBezTo>
                <a:lnTo>
                  <a:pt x="3989981" y="277023"/>
                </a:lnTo>
                <a:lnTo>
                  <a:pt x="3996191" y="284947"/>
                </a:lnTo>
                <a:lnTo>
                  <a:pt x="4001190" y="286536"/>
                </a:lnTo>
                <a:cubicBezTo>
                  <a:pt x="4004786" y="288616"/>
                  <a:pt x="4007623" y="292056"/>
                  <a:pt x="4008705" y="298565"/>
                </a:cubicBezTo>
                <a:cubicBezTo>
                  <a:pt x="4008585" y="299108"/>
                  <a:pt x="4008465" y="299650"/>
                  <a:pt x="4008344" y="300194"/>
                </a:cubicBezTo>
                <a:lnTo>
                  <a:pt x="4019098" y="309203"/>
                </a:lnTo>
                <a:cubicBezTo>
                  <a:pt x="4023353" y="311943"/>
                  <a:pt x="4028131" y="314172"/>
                  <a:pt x="4033618" y="315650"/>
                </a:cubicBezTo>
                <a:cubicBezTo>
                  <a:pt x="4027964" y="354775"/>
                  <a:pt x="4065415" y="383133"/>
                  <a:pt x="4080284" y="421400"/>
                </a:cubicBezTo>
                <a:cubicBezTo>
                  <a:pt x="4052614" y="444764"/>
                  <a:pt x="4129047" y="500739"/>
                  <a:pt x="4168461" y="503092"/>
                </a:cubicBezTo>
                <a:cubicBezTo>
                  <a:pt x="4128023" y="511488"/>
                  <a:pt x="4257167" y="577423"/>
                  <a:pt x="4192557" y="560735"/>
                </a:cubicBezTo>
                <a:cubicBezTo>
                  <a:pt x="4202585" y="572893"/>
                  <a:pt x="4193454" y="589341"/>
                  <a:pt x="4176910" y="584674"/>
                </a:cubicBezTo>
                <a:cubicBezTo>
                  <a:pt x="4224177" y="618252"/>
                  <a:pt x="4225772" y="681450"/>
                  <a:pt x="4260533" y="723119"/>
                </a:cubicBezTo>
                <a:cubicBezTo>
                  <a:pt x="4242328" y="753272"/>
                  <a:pt x="4263820" y="734604"/>
                  <a:pt x="4270711" y="760720"/>
                </a:cubicBezTo>
                <a:cubicBezTo>
                  <a:pt x="4295191" y="748303"/>
                  <a:pt x="4270314" y="794183"/>
                  <a:pt x="4302509" y="789247"/>
                </a:cubicBezTo>
                <a:cubicBezTo>
                  <a:pt x="4302741" y="794159"/>
                  <a:pt x="4301954" y="799070"/>
                  <a:pt x="4300921" y="804034"/>
                </a:cubicBezTo>
                <a:cubicBezTo>
                  <a:pt x="4300749" y="804900"/>
                  <a:pt x="4300572" y="805767"/>
                  <a:pt x="4300400" y="806635"/>
                </a:cubicBezTo>
                <a:lnTo>
                  <a:pt x="4303753" y="815950"/>
                </a:lnTo>
                <a:lnTo>
                  <a:pt x="4297888" y="819940"/>
                </a:lnTo>
                <a:cubicBezTo>
                  <a:pt x="4297944" y="824938"/>
                  <a:pt x="4297999" y="829937"/>
                  <a:pt x="4298055" y="834935"/>
                </a:cubicBezTo>
                <a:cubicBezTo>
                  <a:pt x="4299172" y="840340"/>
                  <a:pt x="4301603" y="845911"/>
                  <a:pt x="4306135" y="851700"/>
                </a:cubicBezTo>
                <a:cubicBezTo>
                  <a:pt x="4332817" y="868320"/>
                  <a:pt x="4317557" y="909641"/>
                  <a:pt x="4352091" y="929754"/>
                </a:cubicBezTo>
                <a:cubicBezTo>
                  <a:pt x="4362479" y="937980"/>
                  <a:pt x="4380484" y="968513"/>
                  <a:pt x="4375270" y="977376"/>
                </a:cubicBezTo>
                <a:cubicBezTo>
                  <a:pt x="4377250" y="984377"/>
                  <a:pt x="4384849" y="990651"/>
                  <a:pt x="4377297" y="996912"/>
                </a:cubicBezTo>
                <a:cubicBezTo>
                  <a:pt x="4369005" y="1005760"/>
                  <a:pt x="4399874" y="1021625"/>
                  <a:pt x="4384684" y="1023223"/>
                </a:cubicBezTo>
                <a:cubicBezTo>
                  <a:pt x="4406172" y="1034643"/>
                  <a:pt x="4390237" y="1055523"/>
                  <a:pt x="4392472" y="1070780"/>
                </a:cubicBezTo>
                <a:cubicBezTo>
                  <a:pt x="4411832" y="1078905"/>
                  <a:pt x="4397439" y="1102903"/>
                  <a:pt x="4412067" y="1132722"/>
                </a:cubicBezTo>
                <a:cubicBezTo>
                  <a:pt x="4434025" y="1141419"/>
                  <a:pt x="4421728" y="1152870"/>
                  <a:pt x="4455281" y="1171648"/>
                </a:cubicBezTo>
                <a:cubicBezTo>
                  <a:pt x="4453907" y="1173110"/>
                  <a:pt x="4452815" y="1174775"/>
                  <a:pt x="4452047" y="1176593"/>
                </a:cubicBezTo>
                <a:cubicBezTo>
                  <a:pt x="4447572" y="1187166"/>
                  <a:pt x="4454607" y="1200545"/>
                  <a:pt x="4467755" y="1206479"/>
                </a:cubicBezTo>
                <a:lnTo>
                  <a:pt x="4498518" y="1230184"/>
                </a:lnTo>
                <a:lnTo>
                  <a:pt x="4503988" y="1239714"/>
                </a:lnTo>
                <a:cubicBezTo>
                  <a:pt x="4506730" y="1246063"/>
                  <a:pt x="4507415" y="1251722"/>
                  <a:pt x="4506821" y="1256926"/>
                </a:cubicBezTo>
                <a:lnTo>
                  <a:pt x="4502210" y="1270678"/>
                </a:lnTo>
                <a:lnTo>
                  <a:pt x="4494994" y="1272955"/>
                </a:lnTo>
                <a:lnTo>
                  <a:pt x="4495424" y="1282254"/>
                </a:lnTo>
                <a:lnTo>
                  <a:pt x="4494064" y="1284511"/>
                </a:lnTo>
                <a:cubicBezTo>
                  <a:pt x="4491436" y="1288808"/>
                  <a:pt x="4489075" y="1293117"/>
                  <a:pt x="4487745" y="1297660"/>
                </a:cubicBezTo>
                <a:cubicBezTo>
                  <a:pt x="4521914" y="1300656"/>
                  <a:pt x="4482088" y="1336801"/>
                  <a:pt x="4510831" y="1331158"/>
                </a:cubicBezTo>
                <a:cubicBezTo>
                  <a:pt x="4509485" y="1356644"/>
                  <a:pt x="4537196" y="1344587"/>
                  <a:pt x="4509149" y="1367911"/>
                </a:cubicBezTo>
                <a:cubicBezTo>
                  <a:pt x="4525575" y="1402569"/>
                  <a:pt x="4519252" y="1443943"/>
                  <a:pt x="4530734" y="1480066"/>
                </a:cubicBezTo>
                <a:lnTo>
                  <a:pt x="4531332" y="1481140"/>
                </a:lnTo>
                <a:lnTo>
                  <a:pt x="4523757" y="1500827"/>
                </a:lnTo>
                <a:lnTo>
                  <a:pt x="4517749" y="1528834"/>
                </a:lnTo>
                <a:lnTo>
                  <a:pt x="4510978" y="1526104"/>
                </a:lnTo>
                <a:cubicBezTo>
                  <a:pt x="4505305" y="1525236"/>
                  <a:pt x="4507721" y="1530251"/>
                  <a:pt x="4513177" y="1537822"/>
                </a:cubicBezTo>
                <a:lnTo>
                  <a:pt x="4515243" y="1540521"/>
                </a:lnTo>
                <a:lnTo>
                  <a:pt x="4514146" y="1545627"/>
                </a:lnTo>
                <a:cubicBezTo>
                  <a:pt x="4512031" y="1559801"/>
                  <a:pt x="4511188" y="1572109"/>
                  <a:pt x="4512185" y="1579228"/>
                </a:cubicBezTo>
                <a:cubicBezTo>
                  <a:pt x="4545845" y="1639398"/>
                  <a:pt x="4550705" y="1726741"/>
                  <a:pt x="4554335" y="1818364"/>
                </a:cubicBezTo>
                <a:cubicBezTo>
                  <a:pt x="4560401" y="1899079"/>
                  <a:pt x="4548295" y="2018831"/>
                  <a:pt x="4548582" y="2063518"/>
                </a:cubicBezTo>
                <a:lnTo>
                  <a:pt x="4556056" y="2086487"/>
                </a:lnTo>
                <a:lnTo>
                  <a:pt x="4554275" y="2089340"/>
                </a:lnTo>
                <a:cubicBezTo>
                  <a:pt x="4550593" y="2102174"/>
                  <a:pt x="4551716" y="2110234"/>
                  <a:pt x="4554956" y="2116163"/>
                </a:cubicBezTo>
                <a:lnTo>
                  <a:pt x="4560492" y="2121961"/>
                </a:lnTo>
                <a:lnTo>
                  <a:pt x="4571444" y="2176482"/>
                </a:lnTo>
                <a:lnTo>
                  <a:pt x="4575448" y="2237907"/>
                </a:lnTo>
                <a:lnTo>
                  <a:pt x="4573513" y="2238688"/>
                </a:lnTo>
                <a:cubicBezTo>
                  <a:pt x="4569330" y="2241686"/>
                  <a:pt x="4566526" y="2246244"/>
                  <a:pt x="4566533" y="2254203"/>
                </a:cubicBezTo>
                <a:cubicBezTo>
                  <a:pt x="4536852" y="2242405"/>
                  <a:pt x="4555170" y="2259280"/>
                  <a:pt x="4557814" y="2283790"/>
                </a:cubicBezTo>
                <a:cubicBezTo>
                  <a:pt x="4512304" y="2270934"/>
                  <a:pt x="4537738" y="2340304"/>
                  <a:pt x="4512647" y="2352361"/>
                </a:cubicBezTo>
                <a:cubicBezTo>
                  <a:pt x="4515616" y="2370657"/>
                  <a:pt x="4517925" y="2389769"/>
                  <a:pt x="4519328" y="2409295"/>
                </a:cubicBezTo>
                <a:lnTo>
                  <a:pt x="4519571" y="2420793"/>
                </a:lnTo>
                <a:lnTo>
                  <a:pt x="4519120" y="2421041"/>
                </a:lnTo>
                <a:cubicBezTo>
                  <a:pt x="4518201" y="2423576"/>
                  <a:pt x="4517918" y="2427373"/>
                  <a:pt x="4518471" y="2433205"/>
                </a:cubicBezTo>
                <a:lnTo>
                  <a:pt x="4461595" y="2530080"/>
                </a:lnTo>
                <a:cubicBezTo>
                  <a:pt x="4445853" y="2584934"/>
                  <a:pt x="4405533" y="2605402"/>
                  <a:pt x="4412936" y="2666699"/>
                </a:cubicBezTo>
                <a:cubicBezTo>
                  <a:pt x="4398065" y="2717991"/>
                  <a:pt x="4372927" y="2756371"/>
                  <a:pt x="4370093" y="2804588"/>
                </a:cubicBezTo>
                <a:cubicBezTo>
                  <a:pt x="4347398" y="2879436"/>
                  <a:pt x="4272392" y="2939011"/>
                  <a:pt x="4262477" y="3058637"/>
                </a:cubicBezTo>
                <a:cubicBezTo>
                  <a:pt x="4283714" y="3099999"/>
                  <a:pt x="4256160" y="3144249"/>
                  <a:pt x="4253454" y="3179447"/>
                </a:cubicBezTo>
                <a:cubicBezTo>
                  <a:pt x="4259242" y="3200557"/>
                  <a:pt x="4257117" y="3211737"/>
                  <a:pt x="4239228" y="3217364"/>
                </a:cubicBezTo>
                <a:cubicBezTo>
                  <a:pt x="4268875" y="3316502"/>
                  <a:pt x="4225924" y="3257304"/>
                  <a:pt x="4222932" y="3330364"/>
                </a:cubicBezTo>
                <a:cubicBezTo>
                  <a:pt x="4224428" y="3395928"/>
                  <a:pt x="4215196" y="3463236"/>
                  <a:pt x="4248669" y="3547193"/>
                </a:cubicBezTo>
                <a:cubicBezTo>
                  <a:pt x="4260183" y="3566053"/>
                  <a:pt x="4256781" y="3592027"/>
                  <a:pt x="4241070" y="3605210"/>
                </a:cubicBezTo>
                <a:cubicBezTo>
                  <a:pt x="4238364" y="3607478"/>
                  <a:pt x="4235392" y="3609274"/>
                  <a:pt x="4232239" y="3610540"/>
                </a:cubicBezTo>
                <a:cubicBezTo>
                  <a:pt x="4258208" y="3664330"/>
                  <a:pt x="4231517" y="3673159"/>
                  <a:pt x="4251881" y="3702764"/>
                </a:cubicBezTo>
                <a:cubicBezTo>
                  <a:pt x="4242939" y="3759891"/>
                  <a:pt x="4201773" y="3786712"/>
                  <a:pt x="4219293" y="3813528"/>
                </a:cubicBezTo>
                <a:cubicBezTo>
                  <a:pt x="4207910" y="3838914"/>
                  <a:pt x="4167663" y="3859754"/>
                  <a:pt x="4184863" y="3893255"/>
                </a:cubicBezTo>
                <a:cubicBezTo>
                  <a:pt x="4163644" y="3884625"/>
                  <a:pt x="4188862" y="3931915"/>
                  <a:pt x="4169808" y="3939619"/>
                </a:cubicBezTo>
                <a:cubicBezTo>
                  <a:pt x="4154129" y="3943837"/>
                  <a:pt x="4158129" y="3959170"/>
                  <a:pt x="4154137" y="3971517"/>
                </a:cubicBezTo>
                <a:cubicBezTo>
                  <a:pt x="4139069" y="3981495"/>
                  <a:pt x="4133844" y="4042203"/>
                  <a:pt x="4139625" y="4062614"/>
                </a:cubicBezTo>
                <a:cubicBezTo>
                  <a:pt x="4165622" y="4119195"/>
                  <a:pt x="4107101" y="4172348"/>
                  <a:pt x="4126180" y="4217749"/>
                </a:cubicBezTo>
                <a:cubicBezTo>
                  <a:pt x="4128014" y="4267056"/>
                  <a:pt x="4089563" y="4286360"/>
                  <a:pt x="4072389" y="4317623"/>
                </a:cubicBezTo>
                <a:cubicBezTo>
                  <a:pt x="4062182" y="4356545"/>
                  <a:pt x="4071264" y="4384138"/>
                  <a:pt x="4064937" y="4451279"/>
                </a:cubicBezTo>
                <a:cubicBezTo>
                  <a:pt x="4050628" y="4512697"/>
                  <a:pt x="4048851" y="4652154"/>
                  <a:pt x="4034424" y="4720470"/>
                </a:cubicBezTo>
                <a:cubicBezTo>
                  <a:pt x="3973937" y="4868361"/>
                  <a:pt x="4025760" y="4964348"/>
                  <a:pt x="4016334" y="5052878"/>
                </a:cubicBezTo>
                <a:cubicBezTo>
                  <a:pt x="3999794" y="5123327"/>
                  <a:pt x="4021855" y="5194887"/>
                  <a:pt x="3977865" y="5251650"/>
                </a:cubicBezTo>
                <a:cubicBezTo>
                  <a:pt x="3973961" y="5317292"/>
                  <a:pt x="3987477" y="5410025"/>
                  <a:pt x="3997669" y="5413392"/>
                </a:cubicBezTo>
                <a:cubicBezTo>
                  <a:pt x="3969262" y="5397845"/>
                  <a:pt x="3981248" y="5449403"/>
                  <a:pt x="3981869" y="5471875"/>
                </a:cubicBezTo>
                <a:cubicBezTo>
                  <a:pt x="3957580" y="5534944"/>
                  <a:pt x="3976666" y="5598829"/>
                  <a:pt x="3901990" y="5708604"/>
                </a:cubicBezTo>
                <a:cubicBezTo>
                  <a:pt x="3897618" y="5810136"/>
                  <a:pt x="3870199" y="5788842"/>
                  <a:pt x="3860571" y="5821275"/>
                </a:cubicBezTo>
                <a:cubicBezTo>
                  <a:pt x="3868171" y="5831278"/>
                  <a:pt x="3866949" y="5900968"/>
                  <a:pt x="3849074" y="5900679"/>
                </a:cubicBezTo>
                <a:cubicBezTo>
                  <a:pt x="3871964" y="5925143"/>
                  <a:pt x="3834226" y="5972433"/>
                  <a:pt x="3841809" y="5992005"/>
                </a:cubicBezTo>
                <a:cubicBezTo>
                  <a:pt x="3848533" y="6035132"/>
                  <a:pt x="3834497" y="6078819"/>
                  <a:pt x="3832901" y="6122412"/>
                </a:cubicBezTo>
                <a:cubicBezTo>
                  <a:pt x="3799640" y="6263751"/>
                  <a:pt x="3784898" y="6198720"/>
                  <a:pt x="3804166" y="6389843"/>
                </a:cubicBezTo>
                <a:cubicBezTo>
                  <a:pt x="3799226" y="6482285"/>
                  <a:pt x="3740829" y="6538361"/>
                  <a:pt x="3736537" y="6595214"/>
                </a:cubicBezTo>
                <a:cubicBezTo>
                  <a:pt x="3692112" y="6745846"/>
                  <a:pt x="3660956" y="6804405"/>
                  <a:pt x="3649707" y="6848925"/>
                </a:cubicBezTo>
                <a:lnTo>
                  <a:pt x="3649314" y="6857996"/>
                </a:lnTo>
                <a:lnTo>
                  <a:pt x="4585648" y="6857996"/>
                </a:lnTo>
                <a:lnTo>
                  <a:pt x="4585648" y="6857998"/>
                </a:lnTo>
                <a:lnTo>
                  <a:pt x="0" y="6857998"/>
                </a:lnTo>
                <a:close/>
              </a:path>
            </a:pathLst>
          </a:cu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7189F8-7A74-D971-D8F7-DEA201E13FCD}"/>
              </a:ext>
            </a:extLst>
          </p:cNvPr>
          <p:cNvSpPr txBox="1"/>
          <p:nvPr/>
        </p:nvSpPr>
        <p:spPr>
          <a:xfrm>
            <a:off x="5296731" y="2362510"/>
            <a:ext cx="6393245" cy="3365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3600" spc="50" dirty="0">
                <a:solidFill>
                  <a:schemeClr val="tx1">
                    <a:lumMod val="85000"/>
                    <a:lumOff val="15000"/>
                  </a:schemeClr>
                </a:solidFill>
                <a:ea typeface="Batang" panose="02030600000101010101" pitchFamily="18" charset="-127"/>
              </a:rPr>
              <a:t>As iron sharpens iron,</a:t>
            </a:r>
          </a:p>
          <a:p>
            <a:pPr>
              <a:spcAft>
                <a:spcPts val="600"/>
              </a:spcAft>
            </a:pPr>
            <a:r>
              <a:rPr lang="en-US" sz="3600" spc="50" dirty="0">
                <a:solidFill>
                  <a:schemeClr val="tx1">
                    <a:lumMod val="85000"/>
                    <a:lumOff val="15000"/>
                  </a:schemeClr>
                </a:solidFill>
                <a:ea typeface="Batang" panose="02030600000101010101" pitchFamily="18" charset="-127"/>
              </a:rPr>
              <a:t>so one person sharpens another.</a:t>
            </a:r>
          </a:p>
          <a:p>
            <a:pPr>
              <a:spcAft>
                <a:spcPts val="600"/>
              </a:spcAft>
            </a:pPr>
            <a:endParaRPr lang="en-US" sz="3600" spc="50" dirty="0">
              <a:solidFill>
                <a:schemeClr val="tx1">
                  <a:lumMod val="85000"/>
                  <a:lumOff val="15000"/>
                </a:schemeClr>
              </a:solidFill>
              <a:ea typeface="Batang" panose="02030600000101010101" pitchFamily="18" charset="-127"/>
            </a:endParaRPr>
          </a:p>
          <a:p>
            <a:pPr>
              <a:spcAft>
                <a:spcPts val="600"/>
              </a:spcAft>
            </a:pPr>
            <a:r>
              <a:rPr lang="en-US" sz="3600" spc="50" dirty="0">
                <a:solidFill>
                  <a:schemeClr val="tx1">
                    <a:lumMod val="85000"/>
                    <a:lumOff val="15000"/>
                  </a:schemeClr>
                </a:solidFill>
                <a:ea typeface="Batang" panose="02030600000101010101" pitchFamily="18" charset="-127"/>
              </a:rPr>
              <a:t>- Proverbs 27:17</a:t>
            </a:r>
          </a:p>
        </p:txBody>
      </p:sp>
    </p:spTree>
    <p:extLst>
      <p:ext uri="{BB962C8B-B14F-4D97-AF65-F5344CB8AC3E}">
        <p14:creationId xmlns:p14="http://schemas.microsoft.com/office/powerpoint/2010/main" val="3005132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B0FCAA-FD87-0D4A-8A5F-FAB01C7451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12226" y="13377"/>
            <a:ext cx="4567547" cy="68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73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0265DE6-F3D2-E009-83F4-9E523A9505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7825061"/>
              </p:ext>
            </p:extLst>
          </p:nvPr>
        </p:nvGraphicFramePr>
        <p:xfrm>
          <a:off x="788894" y="185021"/>
          <a:ext cx="9622118" cy="6487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55139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E7AD06F-2CE7-0330-CAC6-370237E08AA0}"/>
              </a:ext>
            </a:extLst>
          </p:cNvPr>
          <p:cNvGrpSpPr/>
          <p:nvPr/>
        </p:nvGrpSpPr>
        <p:grpSpPr>
          <a:xfrm>
            <a:off x="1201451" y="2670694"/>
            <a:ext cx="2527685" cy="1516611"/>
            <a:chOff x="8456" y="2485673"/>
            <a:chExt cx="2527685" cy="1516611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5FFD2B55-EF4B-2210-8ECB-0571106CB92C}"/>
                </a:ext>
              </a:extLst>
            </p:cNvPr>
            <p:cNvSpPr/>
            <p:nvPr/>
          </p:nvSpPr>
          <p:spPr>
            <a:xfrm>
              <a:off x="8456" y="2485673"/>
              <a:ext cx="2527685" cy="151661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" name="Rounded Rectangle 4">
              <a:extLst>
                <a:ext uri="{FF2B5EF4-FFF2-40B4-BE49-F238E27FC236}">
                  <a16:creationId xmlns:a16="http://schemas.microsoft.com/office/drawing/2014/main" id="{586B4C7B-962A-299D-7D87-C6C187370DF3}"/>
                </a:ext>
              </a:extLst>
            </p:cNvPr>
            <p:cNvSpPr txBox="1"/>
            <p:nvPr/>
          </p:nvSpPr>
          <p:spPr>
            <a:xfrm>
              <a:off x="52876" y="2530093"/>
              <a:ext cx="2438845" cy="14277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100" kern="1200" dirty="0"/>
                <a:t>Missional</a:t>
              </a:r>
            </a:p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100" kern="1200" dirty="0"/>
                <a:t>Leaders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6E3894A-B496-3897-1851-5EA9B1A3C8C0}"/>
              </a:ext>
            </a:extLst>
          </p:cNvPr>
          <p:cNvGrpSpPr/>
          <p:nvPr/>
        </p:nvGrpSpPr>
        <p:grpSpPr>
          <a:xfrm>
            <a:off x="4268207" y="3115566"/>
            <a:ext cx="535869" cy="626865"/>
            <a:chOff x="6327670" y="2930546"/>
            <a:chExt cx="535869" cy="626865"/>
          </a:xfrm>
        </p:grpSpPr>
        <p:sp>
          <p:nvSpPr>
            <p:cNvPr id="7" name="Equal 6">
              <a:extLst>
                <a:ext uri="{FF2B5EF4-FFF2-40B4-BE49-F238E27FC236}">
                  <a16:creationId xmlns:a16="http://schemas.microsoft.com/office/drawing/2014/main" id="{960F2EEF-BD02-9671-1BCA-ACE8DBA1792F}"/>
                </a:ext>
              </a:extLst>
            </p:cNvPr>
            <p:cNvSpPr/>
            <p:nvPr/>
          </p:nvSpPr>
          <p:spPr>
            <a:xfrm>
              <a:off x="6327670" y="2930546"/>
              <a:ext cx="535869" cy="626865"/>
            </a:xfrm>
            <a:prstGeom prst="mathEqual">
              <a:avLst/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Equal 4">
              <a:extLst>
                <a:ext uri="{FF2B5EF4-FFF2-40B4-BE49-F238E27FC236}">
                  <a16:creationId xmlns:a16="http://schemas.microsoft.com/office/drawing/2014/main" id="{72ACE526-C8CB-37EB-B417-C9BF7432EBEA}"/>
                </a:ext>
              </a:extLst>
            </p:cNvPr>
            <p:cNvSpPr txBox="1"/>
            <p:nvPr/>
          </p:nvSpPr>
          <p:spPr>
            <a:xfrm>
              <a:off x="6327670" y="3055919"/>
              <a:ext cx="375108" cy="3761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500" kern="120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87EFA53-EB6C-C7AB-CDD3-ACE906897FEE}"/>
              </a:ext>
            </a:extLst>
          </p:cNvPr>
          <p:cNvSpPr txBox="1"/>
          <p:nvPr/>
        </p:nvSpPr>
        <p:spPr>
          <a:xfrm>
            <a:off x="5182386" y="2339785"/>
            <a:ext cx="64495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Model personal outreach.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Model integrating an evangelistic concern into the ministries they lead</a:t>
            </a:r>
          </a:p>
        </p:txBody>
      </p:sp>
    </p:spTree>
    <p:extLst>
      <p:ext uri="{BB962C8B-B14F-4D97-AF65-F5344CB8AC3E}">
        <p14:creationId xmlns:p14="http://schemas.microsoft.com/office/powerpoint/2010/main" val="3284967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0265DE6-F3D2-E009-83F4-9E523A95059A}"/>
              </a:ext>
            </a:extLst>
          </p:cNvPr>
          <p:cNvGraphicFramePr/>
          <p:nvPr/>
        </p:nvGraphicFramePr>
        <p:xfrm>
          <a:off x="788894" y="185021"/>
          <a:ext cx="9622118" cy="6487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04853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A1803A7-30C8-FD50-D9AF-42AD7B7E0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643" y="1782144"/>
            <a:ext cx="9680713" cy="329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5212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E7AD06F-2CE7-0330-CAC6-370237E08AA0}"/>
              </a:ext>
            </a:extLst>
          </p:cNvPr>
          <p:cNvGrpSpPr/>
          <p:nvPr/>
        </p:nvGrpSpPr>
        <p:grpSpPr>
          <a:xfrm>
            <a:off x="1201451" y="2670694"/>
            <a:ext cx="2527685" cy="1516611"/>
            <a:chOff x="8456" y="2485673"/>
            <a:chExt cx="2527685" cy="1516611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5FFD2B55-EF4B-2210-8ECB-0571106CB92C}"/>
                </a:ext>
              </a:extLst>
            </p:cNvPr>
            <p:cNvSpPr/>
            <p:nvPr/>
          </p:nvSpPr>
          <p:spPr>
            <a:xfrm>
              <a:off x="8456" y="2485673"/>
              <a:ext cx="2527685" cy="151661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" name="Rounded Rectangle 4">
              <a:extLst>
                <a:ext uri="{FF2B5EF4-FFF2-40B4-BE49-F238E27FC236}">
                  <a16:creationId xmlns:a16="http://schemas.microsoft.com/office/drawing/2014/main" id="{586B4C7B-962A-299D-7D87-C6C187370DF3}"/>
                </a:ext>
              </a:extLst>
            </p:cNvPr>
            <p:cNvSpPr txBox="1"/>
            <p:nvPr/>
          </p:nvSpPr>
          <p:spPr>
            <a:xfrm>
              <a:off x="52876" y="2530093"/>
              <a:ext cx="2438845" cy="14277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100" kern="1200" dirty="0"/>
                <a:t>Missional</a:t>
              </a:r>
            </a:p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100" kern="1200" dirty="0"/>
                <a:t>Congregation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6E3894A-B496-3897-1851-5EA9B1A3C8C0}"/>
              </a:ext>
            </a:extLst>
          </p:cNvPr>
          <p:cNvGrpSpPr/>
          <p:nvPr/>
        </p:nvGrpSpPr>
        <p:grpSpPr>
          <a:xfrm>
            <a:off x="4268207" y="3115566"/>
            <a:ext cx="535869" cy="626865"/>
            <a:chOff x="6327670" y="2930546"/>
            <a:chExt cx="535869" cy="626865"/>
          </a:xfrm>
        </p:grpSpPr>
        <p:sp>
          <p:nvSpPr>
            <p:cNvPr id="7" name="Equal 6">
              <a:extLst>
                <a:ext uri="{FF2B5EF4-FFF2-40B4-BE49-F238E27FC236}">
                  <a16:creationId xmlns:a16="http://schemas.microsoft.com/office/drawing/2014/main" id="{960F2EEF-BD02-9671-1BCA-ACE8DBA1792F}"/>
                </a:ext>
              </a:extLst>
            </p:cNvPr>
            <p:cNvSpPr/>
            <p:nvPr/>
          </p:nvSpPr>
          <p:spPr>
            <a:xfrm>
              <a:off x="6327670" y="2930546"/>
              <a:ext cx="535869" cy="626865"/>
            </a:xfrm>
            <a:prstGeom prst="mathEqual">
              <a:avLst/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Equal 4">
              <a:extLst>
                <a:ext uri="{FF2B5EF4-FFF2-40B4-BE49-F238E27FC236}">
                  <a16:creationId xmlns:a16="http://schemas.microsoft.com/office/drawing/2014/main" id="{72ACE526-C8CB-37EB-B417-C9BF7432EBEA}"/>
                </a:ext>
              </a:extLst>
            </p:cNvPr>
            <p:cNvSpPr txBox="1"/>
            <p:nvPr/>
          </p:nvSpPr>
          <p:spPr>
            <a:xfrm>
              <a:off x="6327670" y="3055919"/>
              <a:ext cx="375108" cy="3761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500" kern="120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87EFA53-EB6C-C7AB-CDD3-ACE906897FEE}"/>
              </a:ext>
            </a:extLst>
          </p:cNvPr>
          <p:cNvSpPr txBox="1"/>
          <p:nvPr/>
        </p:nvSpPr>
        <p:spPr>
          <a:xfrm>
            <a:off x="5182386" y="920621"/>
            <a:ext cx="546768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An entire culture that engages with people outside the church, brings them in and extends spectacular hospitality when they visit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This engaged, invitational, hospitable culture characterizes the congregation as a whole.</a:t>
            </a:r>
          </a:p>
        </p:txBody>
      </p:sp>
    </p:spTree>
    <p:extLst>
      <p:ext uri="{BB962C8B-B14F-4D97-AF65-F5344CB8AC3E}">
        <p14:creationId xmlns:p14="http://schemas.microsoft.com/office/powerpoint/2010/main" val="3234557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0265DE6-F3D2-E009-83F4-9E523A95059A}"/>
              </a:ext>
            </a:extLst>
          </p:cNvPr>
          <p:cNvGraphicFramePr/>
          <p:nvPr/>
        </p:nvGraphicFramePr>
        <p:xfrm>
          <a:off x="788894" y="185021"/>
          <a:ext cx="9622118" cy="6487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79996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E7AD06F-2CE7-0330-CAC6-370237E08AA0}"/>
              </a:ext>
            </a:extLst>
          </p:cNvPr>
          <p:cNvGrpSpPr/>
          <p:nvPr/>
        </p:nvGrpSpPr>
        <p:grpSpPr>
          <a:xfrm>
            <a:off x="1201451" y="2670694"/>
            <a:ext cx="2527685" cy="1516611"/>
            <a:chOff x="8456" y="2485673"/>
            <a:chExt cx="2527685" cy="1516611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5FFD2B55-EF4B-2210-8ECB-0571106CB92C}"/>
                </a:ext>
              </a:extLst>
            </p:cNvPr>
            <p:cNvSpPr/>
            <p:nvPr/>
          </p:nvSpPr>
          <p:spPr>
            <a:xfrm>
              <a:off x="8456" y="2485673"/>
              <a:ext cx="2527685" cy="151661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" name="Rounded Rectangle 4">
              <a:extLst>
                <a:ext uri="{FF2B5EF4-FFF2-40B4-BE49-F238E27FC236}">
                  <a16:creationId xmlns:a16="http://schemas.microsoft.com/office/drawing/2014/main" id="{586B4C7B-962A-299D-7D87-C6C187370DF3}"/>
                </a:ext>
              </a:extLst>
            </p:cNvPr>
            <p:cNvSpPr txBox="1"/>
            <p:nvPr/>
          </p:nvSpPr>
          <p:spPr>
            <a:xfrm>
              <a:off x="52876" y="2530093"/>
              <a:ext cx="2438845" cy="14277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100" kern="1200" dirty="0"/>
                <a:t>Conversion</a:t>
              </a:r>
            </a:p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100" dirty="0"/>
                <a:t>Community</a:t>
              </a:r>
              <a:endParaRPr lang="en-US" sz="3100" kern="1200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6E3894A-B496-3897-1851-5EA9B1A3C8C0}"/>
              </a:ext>
            </a:extLst>
          </p:cNvPr>
          <p:cNvGrpSpPr/>
          <p:nvPr/>
        </p:nvGrpSpPr>
        <p:grpSpPr>
          <a:xfrm>
            <a:off x="4268207" y="3115566"/>
            <a:ext cx="535869" cy="626865"/>
            <a:chOff x="6327670" y="2930546"/>
            <a:chExt cx="535869" cy="626865"/>
          </a:xfrm>
        </p:grpSpPr>
        <p:sp>
          <p:nvSpPr>
            <p:cNvPr id="7" name="Equal 6">
              <a:extLst>
                <a:ext uri="{FF2B5EF4-FFF2-40B4-BE49-F238E27FC236}">
                  <a16:creationId xmlns:a16="http://schemas.microsoft.com/office/drawing/2014/main" id="{960F2EEF-BD02-9671-1BCA-ACE8DBA1792F}"/>
                </a:ext>
              </a:extLst>
            </p:cNvPr>
            <p:cNvSpPr/>
            <p:nvPr/>
          </p:nvSpPr>
          <p:spPr>
            <a:xfrm>
              <a:off x="6327670" y="2930546"/>
              <a:ext cx="535869" cy="626865"/>
            </a:xfrm>
            <a:prstGeom prst="mathEqual">
              <a:avLst/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Equal 4">
              <a:extLst>
                <a:ext uri="{FF2B5EF4-FFF2-40B4-BE49-F238E27FC236}">
                  <a16:creationId xmlns:a16="http://schemas.microsoft.com/office/drawing/2014/main" id="{72ACE526-C8CB-37EB-B417-C9BF7432EBEA}"/>
                </a:ext>
              </a:extLst>
            </p:cNvPr>
            <p:cNvSpPr txBox="1"/>
            <p:nvPr/>
          </p:nvSpPr>
          <p:spPr>
            <a:xfrm>
              <a:off x="6327670" y="3055919"/>
              <a:ext cx="375108" cy="3761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500" kern="120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87EFA53-EB6C-C7AB-CDD3-ACE906897FEE}"/>
              </a:ext>
            </a:extLst>
          </p:cNvPr>
          <p:cNvSpPr txBox="1"/>
          <p:nvPr/>
        </p:nvSpPr>
        <p:spPr>
          <a:xfrm>
            <a:off x="5182386" y="920619"/>
            <a:ext cx="546768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The congregation is growing (at least 5% per year)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Unchurched people are coming to the church and staying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Outreach and witness are integrated into every ministry and priority the church has</a:t>
            </a:r>
          </a:p>
        </p:txBody>
      </p:sp>
    </p:spTree>
    <p:extLst>
      <p:ext uri="{BB962C8B-B14F-4D97-AF65-F5344CB8AC3E}">
        <p14:creationId xmlns:p14="http://schemas.microsoft.com/office/powerpoint/2010/main" val="27955431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0265DE6-F3D2-E009-83F4-9E523A95059A}"/>
              </a:ext>
            </a:extLst>
          </p:cNvPr>
          <p:cNvGraphicFramePr/>
          <p:nvPr/>
        </p:nvGraphicFramePr>
        <p:xfrm>
          <a:off x="788894" y="185021"/>
          <a:ext cx="9622118" cy="6487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ight Brace 9">
            <a:extLst>
              <a:ext uri="{FF2B5EF4-FFF2-40B4-BE49-F238E27FC236}">
                <a16:creationId xmlns:a16="http://schemas.microsoft.com/office/drawing/2014/main" id="{4B62AE0E-3F69-2291-59D3-441C5A795FF8}"/>
              </a:ext>
            </a:extLst>
          </p:cNvPr>
          <p:cNvSpPr/>
          <p:nvPr/>
        </p:nvSpPr>
        <p:spPr>
          <a:xfrm rot="5400000">
            <a:off x="3524608" y="1785457"/>
            <a:ext cx="678359" cy="6149788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0A4F10-BE8D-B512-046D-230B7647EB04}"/>
              </a:ext>
            </a:extLst>
          </p:cNvPr>
          <p:cNvSpPr txBox="1"/>
          <p:nvPr/>
        </p:nvSpPr>
        <p:spPr>
          <a:xfrm>
            <a:off x="1299881" y="5523444"/>
            <a:ext cx="5127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Outreach Culture</a:t>
            </a:r>
          </a:p>
        </p:txBody>
      </p:sp>
    </p:spTree>
    <p:extLst>
      <p:ext uri="{BB962C8B-B14F-4D97-AF65-F5344CB8AC3E}">
        <p14:creationId xmlns:p14="http://schemas.microsoft.com/office/powerpoint/2010/main" val="126553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6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1" name="Ink 18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31" name="Ink 18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32" name="Rectangle 20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2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135971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6DF740C7-B555-4ACF-6E8E-F3CEB2384C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8192" r="8195" b="2"/>
          <a:stretch/>
        </p:blipFill>
        <p:spPr>
          <a:xfrm>
            <a:off x="3584196" y="-1"/>
            <a:ext cx="8607807" cy="6871647"/>
          </a:xfrm>
          <a:custGeom>
            <a:avLst/>
            <a:gdLst/>
            <a:ahLst/>
            <a:cxnLst/>
            <a:rect l="l" t="t" r="r" b="b"/>
            <a:pathLst>
              <a:path w="8607807" h="6858000">
                <a:moveTo>
                  <a:pt x="8607807" y="0"/>
                </a:moveTo>
                <a:lnTo>
                  <a:pt x="8607807" y="6858000"/>
                </a:lnTo>
                <a:lnTo>
                  <a:pt x="2049693" y="6858000"/>
                </a:lnTo>
                <a:lnTo>
                  <a:pt x="1546051" y="6858000"/>
                </a:lnTo>
                <a:lnTo>
                  <a:pt x="1535751" y="6815348"/>
                </a:lnTo>
                <a:cubicBezTo>
                  <a:pt x="1530460" y="6761684"/>
                  <a:pt x="1515370" y="6604898"/>
                  <a:pt x="1514301" y="6536022"/>
                </a:cubicBezTo>
                <a:cubicBezTo>
                  <a:pt x="1518045" y="6478504"/>
                  <a:pt x="1528503" y="6437797"/>
                  <a:pt x="1529339" y="6402088"/>
                </a:cubicBezTo>
                <a:cubicBezTo>
                  <a:pt x="1525062" y="6346650"/>
                  <a:pt x="1502062" y="6294623"/>
                  <a:pt x="1493941" y="6256398"/>
                </a:cubicBezTo>
                <a:cubicBezTo>
                  <a:pt x="1502669" y="6241770"/>
                  <a:pt x="1469920" y="6187857"/>
                  <a:pt x="1480613" y="6172741"/>
                </a:cubicBezTo>
                <a:cubicBezTo>
                  <a:pt x="1481020" y="6152279"/>
                  <a:pt x="1458164" y="6048753"/>
                  <a:pt x="1443364" y="6006407"/>
                </a:cubicBezTo>
                <a:cubicBezTo>
                  <a:pt x="1426694" y="5958900"/>
                  <a:pt x="1390307" y="5908317"/>
                  <a:pt x="1380584" y="5887691"/>
                </a:cubicBezTo>
                <a:cubicBezTo>
                  <a:pt x="1370860" y="5867065"/>
                  <a:pt x="1392244" y="5909118"/>
                  <a:pt x="1385023" y="5882650"/>
                </a:cubicBezTo>
                <a:cubicBezTo>
                  <a:pt x="1377800" y="5856181"/>
                  <a:pt x="1345702" y="5759038"/>
                  <a:pt x="1337254" y="5728879"/>
                </a:cubicBezTo>
                <a:cubicBezTo>
                  <a:pt x="1353956" y="5727462"/>
                  <a:pt x="1323673" y="5710676"/>
                  <a:pt x="1334321" y="5701696"/>
                </a:cubicBezTo>
                <a:cubicBezTo>
                  <a:pt x="1343675" y="5695367"/>
                  <a:pt x="1336672" y="5688797"/>
                  <a:pt x="1335877" y="5681564"/>
                </a:cubicBezTo>
                <a:cubicBezTo>
                  <a:pt x="1343201" y="5672524"/>
                  <a:pt x="1329617" y="5640839"/>
                  <a:pt x="1319978" y="5632219"/>
                </a:cubicBezTo>
                <a:cubicBezTo>
                  <a:pt x="1286551" y="5611011"/>
                  <a:pt x="1310947" y="5568721"/>
                  <a:pt x="1285321" y="5551224"/>
                </a:cubicBezTo>
                <a:cubicBezTo>
                  <a:pt x="1281540" y="5545203"/>
                  <a:pt x="1279983" y="5539432"/>
                  <a:pt x="1279815" y="5533855"/>
                </a:cubicBezTo>
                <a:lnTo>
                  <a:pt x="1282507" y="5518422"/>
                </a:lnTo>
                <a:lnTo>
                  <a:pt x="1289604" y="5514404"/>
                </a:lnTo>
                <a:lnTo>
                  <a:pt x="1287766" y="5504772"/>
                </a:lnTo>
                <a:lnTo>
                  <a:pt x="1288829" y="5502102"/>
                </a:lnTo>
                <a:cubicBezTo>
                  <a:pt x="1290896" y="5497007"/>
                  <a:pt x="1292688" y="5491968"/>
                  <a:pt x="1293373" y="5486914"/>
                </a:cubicBezTo>
                <a:cubicBezTo>
                  <a:pt x="1288690" y="5472938"/>
                  <a:pt x="1272696" y="5448436"/>
                  <a:pt x="1260736" y="5418245"/>
                </a:cubicBezTo>
                <a:cubicBezTo>
                  <a:pt x="1238579" y="5385699"/>
                  <a:pt x="1238884" y="5340972"/>
                  <a:pt x="1221610" y="5305770"/>
                </a:cubicBezTo>
                <a:lnTo>
                  <a:pt x="1216099" y="5298785"/>
                </a:lnTo>
                <a:lnTo>
                  <a:pt x="1217278" y="5268992"/>
                </a:lnTo>
                <a:cubicBezTo>
                  <a:pt x="1221588" y="5263843"/>
                  <a:pt x="1222716" y="5256480"/>
                  <a:pt x="1218469" y="5250149"/>
                </a:cubicBezTo>
                <a:lnTo>
                  <a:pt x="1206220" y="5142322"/>
                </a:lnTo>
                <a:cubicBezTo>
                  <a:pt x="1205294" y="5106716"/>
                  <a:pt x="1196908" y="5091595"/>
                  <a:pt x="1212921" y="5036513"/>
                </a:cubicBezTo>
                <a:cubicBezTo>
                  <a:pt x="1234138" y="4978012"/>
                  <a:pt x="1204801" y="4893378"/>
                  <a:pt x="1212183" y="4827738"/>
                </a:cubicBezTo>
                <a:cubicBezTo>
                  <a:pt x="1183151" y="4792886"/>
                  <a:pt x="1209228" y="4811487"/>
                  <a:pt x="1202048" y="4774693"/>
                </a:cubicBezTo>
                <a:cubicBezTo>
                  <a:pt x="1202483" y="4751423"/>
                  <a:pt x="1202919" y="4728152"/>
                  <a:pt x="1203354" y="4704882"/>
                </a:cubicBezTo>
                <a:lnTo>
                  <a:pt x="1201502" y="4691500"/>
                </a:lnTo>
                <a:lnTo>
                  <a:pt x="1194919" y="4687895"/>
                </a:lnTo>
                <a:lnTo>
                  <a:pt x="1187792" y="4667873"/>
                </a:lnTo>
                <a:cubicBezTo>
                  <a:pt x="1186060" y="4660351"/>
                  <a:pt x="1185291" y="4652220"/>
                  <a:pt x="1186080" y="4643189"/>
                </a:cubicBezTo>
                <a:cubicBezTo>
                  <a:pt x="1199189" y="4613276"/>
                  <a:pt x="1167081" y="4562691"/>
                  <a:pt x="1184722" y="4525834"/>
                </a:cubicBezTo>
                <a:cubicBezTo>
                  <a:pt x="1182407" y="4490142"/>
                  <a:pt x="1175424" y="4451369"/>
                  <a:pt x="1172188" y="4429037"/>
                </a:cubicBezTo>
                <a:cubicBezTo>
                  <a:pt x="1161331" y="4419671"/>
                  <a:pt x="1178123" y="4389539"/>
                  <a:pt x="1165306" y="4391841"/>
                </a:cubicBezTo>
                <a:cubicBezTo>
                  <a:pt x="1171061" y="4381101"/>
                  <a:pt x="1173552" y="4338138"/>
                  <a:pt x="1168602" y="4327040"/>
                </a:cubicBezTo>
                <a:lnTo>
                  <a:pt x="1178384" y="4271714"/>
                </a:lnTo>
                <a:lnTo>
                  <a:pt x="1177294" y="4266170"/>
                </a:lnTo>
                <a:cubicBezTo>
                  <a:pt x="1177138" y="4260404"/>
                  <a:pt x="1177520" y="4242660"/>
                  <a:pt x="1177448" y="4237120"/>
                </a:cubicBezTo>
                <a:cubicBezTo>
                  <a:pt x="1177252" y="4235726"/>
                  <a:pt x="1177058" y="4234331"/>
                  <a:pt x="1176863" y="4232937"/>
                </a:cubicBezTo>
                <a:lnTo>
                  <a:pt x="1162386" y="4198811"/>
                </a:lnTo>
                <a:cubicBezTo>
                  <a:pt x="1162950" y="4194190"/>
                  <a:pt x="1174655" y="4191224"/>
                  <a:pt x="1174343" y="4184054"/>
                </a:cubicBezTo>
                <a:lnTo>
                  <a:pt x="1160516" y="4155792"/>
                </a:lnTo>
                <a:lnTo>
                  <a:pt x="1161365" y="4150364"/>
                </a:lnTo>
                <a:lnTo>
                  <a:pt x="1144878" y="4068165"/>
                </a:lnTo>
                <a:lnTo>
                  <a:pt x="1123687" y="3997737"/>
                </a:lnTo>
                <a:lnTo>
                  <a:pt x="1096720" y="3746801"/>
                </a:lnTo>
                <a:cubicBezTo>
                  <a:pt x="1083618" y="3632695"/>
                  <a:pt x="1064313" y="3629437"/>
                  <a:pt x="1047682" y="3510652"/>
                </a:cubicBezTo>
                <a:cubicBezTo>
                  <a:pt x="1048550" y="3470281"/>
                  <a:pt x="1049418" y="3429910"/>
                  <a:pt x="1050285" y="3389539"/>
                </a:cubicBezTo>
                <a:lnTo>
                  <a:pt x="1030166" y="3314219"/>
                </a:lnTo>
                <a:lnTo>
                  <a:pt x="1034128" y="3253967"/>
                </a:lnTo>
                <a:lnTo>
                  <a:pt x="1007751" y="3192563"/>
                </a:lnTo>
                <a:cubicBezTo>
                  <a:pt x="1003323" y="3186732"/>
                  <a:pt x="1001150" y="3181063"/>
                  <a:pt x="1000384" y="3175520"/>
                </a:cubicBezTo>
                <a:cubicBezTo>
                  <a:pt x="1000734" y="3170366"/>
                  <a:pt x="1001085" y="3165212"/>
                  <a:pt x="1001435" y="3160058"/>
                </a:cubicBezTo>
                <a:lnTo>
                  <a:pt x="968918" y="3106456"/>
                </a:lnTo>
                <a:cubicBezTo>
                  <a:pt x="957125" y="3086347"/>
                  <a:pt x="955617" y="3059144"/>
                  <a:pt x="934483" y="3025607"/>
                </a:cubicBezTo>
                <a:cubicBezTo>
                  <a:pt x="914631" y="2991085"/>
                  <a:pt x="908933" y="2999692"/>
                  <a:pt x="879229" y="2942341"/>
                </a:cubicBezTo>
                <a:cubicBezTo>
                  <a:pt x="850845" y="2891400"/>
                  <a:pt x="820829" y="2801223"/>
                  <a:pt x="798666" y="2755714"/>
                </a:cubicBezTo>
                <a:cubicBezTo>
                  <a:pt x="773970" y="2709171"/>
                  <a:pt x="758278" y="2710053"/>
                  <a:pt x="746962" y="2689587"/>
                </a:cubicBezTo>
                <a:lnTo>
                  <a:pt x="712796" y="2609586"/>
                </a:lnTo>
                <a:lnTo>
                  <a:pt x="697701" y="2594856"/>
                </a:lnTo>
                <a:cubicBezTo>
                  <a:pt x="697743" y="2593626"/>
                  <a:pt x="697784" y="2592396"/>
                  <a:pt x="697823" y="2591165"/>
                </a:cubicBezTo>
                <a:lnTo>
                  <a:pt x="679645" y="2567493"/>
                </a:lnTo>
                <a:lnTo>
                  <a:pt x="680789" y="2566723"/>
                </a:lnTo>
                <a:cubicBezTo>
                  <a:pt x="682946" y="2564457"/>
                  <a:pt x="683757" y="2561765"/>
                  <a:pt x="681771" y="2558109"/>
                </a:cubicBezTo>
                <a:cubicBezTo>
                  <a:pt x="705290" y="2557210"/>
                  <a:pt x="688388" y="2553357"/>
                  <a:pt x="680456" y="2542663"/>
                </a:cubicBezTo>
                <a:cubicBezTo>
                  <a:pt x="679482" y="2529115"/>
                  <a:pt x="677183" y="2488664"/>
                  <a:pt x="675922" y="2476820"/>
                </a:cubicBezTo>
                <a:lnTo>
                  <a:pt x="672894" y="2471591"/>
                </a:lnTo>
                <a:lnTo>
                  <a:pt x="673143" y="2471379"/>
                </a:lnTo>
                <a:cubicBezTo>
                  <a:pt x="673152" y="2470017"/>
                  <a:pt x="672405" y="2468214"/>
                  <a:pt x="670567" y="2465654"/>
                </a:cubicBezTo>
                <a:lnTo>
                  <a:pt x="667369" y="2462052"/>
                </a:lnTo>
                <a:lnTo>
                  <a:pt x="661495" y="2451906"/>
                </a:lnTo>
                <a:cubicBezTo>
                  <a:pt x="661510" y="2450510"/>
                  <a:pt x="661525" y="2449113"/>
                  <a:pt x="661540" y="2447717"/>
                </a:cubicBezTo>
                <a:lnTo>
                  <a:pt x="664540" y="2445047"/>
                </a:lnTo>
                <a:lnTo>
                  <a:pt x="663581" y="2444265"/>
                </a:lnTo>
                <a:cubicBezTo>
                  <a:pt x="653014" y="2439598"/>
                  <a:pt x="642406" y="2441014"/>
                  <a:pt x="663129" y="2421760"/>
                </a:cubicBezTo>
                <a:cubicBezTo>
                  <a:pt x="643271" y="2409372"/>
                  <a:pt x="657229" y="2399993"/>
                  <a:pt x="650205" y="2375201"/>
                </a:cubicBezTo>
                <a:cubicBezTo>
                  <a:pt x="634911" y="2369643"/>
                  <a:pt x="634260" y="2360648"/>
                  <a:pt x="638008" y="2350147"/>
                </a:cubicBezTo>
                <a:cubicBezTo>
                  <a:pt x="621083" y="2329939"/>
                  <a:pt x="620949" y="2305558"/>
                  <a:pt x="609851" y="2279762"/>
                </a:cubicBezTo>
                <a:lnTo>
                  <a:pt x="585585" y="2151458"/>
                </a:lnTo>
                <a:lnTo>
                  <a:pt x="581391" y="2148616"/>
                </a:lnTo>
                <a:cubicBezTo>
                  <a:pt x="578821" y="2146496"/>
                  <a:pt x="577525" y="2144881"/>
                  <a:pt x="577083" y="2143541"/>
                </a:cubicBezTo>
                <a:lnTo>
                  <a:pt x="577251" y="2143279"/>
                </a:lnTo>
                <a:lnTo>
                  <a:pt x="546845" y="2081459"/>
                </a:lnTo>
                <a:cubicBezTo>
                  <a:pt x="538270" y="2069798"/>
                  <a:pt x="486356" y="1952009"/>
                  <a:pt x="470837" y="1927526"/>
                </a:cubicBezTo>
                <a:lnTo>
                  <a:pt x="428154" y="1653876"/>
                </a:lnTo>
                <a:lnTo>
                  <a:pt x="392797" y="1507176"/>
                </a:lnTo>
                <a:cubicBezTo>
                  <a:pt x="380165" y="1501458"/>
                  <a:pt x="369910" y="1448213"/>
                  <a:pt x="372847" y="1437646"/>
                </a:cubicBezTo>
                <a:cubicBezTo>
                  <a:pt x="369015" y="1430935"/>
                  <a:pt x="338503" y="1373479"/>
                  <a:pt x="344479" y="1364974"/>
                </a:cubicBezTo>
                <a:cubicBezTo>
                  <a:pt x="332264" y="1339484"/>
                  <a:pt x="321736" y="1307918"/>
                  <a:pt x="299558" y="1284709"/>
                </a:cubicBezTo>
                <a:cubicBezTo>
                  <a:pt x="277380" y="1261500"/>
                  <a:pt x="259203" y="1267387"/>
                  <a:pt x="243216" y="1246922"/>
                </a:cubicBezTo>
                <a:cubicBezTo>
                  <a:pt x="227230" y="1226457"/>
                  <a:pt x="218454" y="1164523"/>
                  <a:pt x="203639" y="1161920"/>
                </a:cubicBezTo>
                <a:cubicBezTo>
                  <a:pt x="192352" y="1142649"/>
                  <a:pt x="198158" y="1131546"/>
                  <a:pt x="169195" y="1085737"/>
                </a:cubicBezTo>
                <a:cubicBezTo>
                  <a:pt x="139228" y="1000958"/>
                  <a:pt x="140891" y="967704"/>
                  <a:pt x="98775" y="908263"/>
                </a:cubicBezTo>
                <a:cubicBezTo>
                  <a:pt x="45025" y="829417"/>
                  <a:pt x="34038" y="815844"/>
                  <a:pt x="43820" y="711217"/>
                </a:cubicBezTo>
                <a:cubicBezTo>
                  <a:pt x="34816" y="658186"/>
                  <a:pt x="43273" y="612368"/>
                  <a:pt x="44748" y="590072"/>
                </a:cubicBezTo>
                <a:lnTo>
                  <a:pt x="36767" y="545639"/>
                </a:lnTo>
                <a:cubicBezTo>
                  <a:pt x="36093" y="527311"/>
                  <a:pt x="35418" y="508983"/>
                  <a:pt x="34744" y="490655"/>
                </a:cubicBezTo>
                <a:cubicBezTo>
                  <a:pt x="34670" y="457530"/>
                  <a:pt x="29296" y="472114"/>
                  <a:pt x="29222" y="438989"/>
                </a:cubicBezTo>
                <a:cubicBezTo>
                  <a:pt x="29152" y="438889"/>
                  <a:pt x="2578" y="396379"/>
                  <a:pt x="2507" y="396276"/>
                </a:cubicBezTo>
                <a:cubicBezTo>
                  <a:pt x="-7796" y="384713"/>
                  <a:pt x="17492" y="336163"/>
                  <a:pt x="9810" y="316602"/>
                </a:cubicBezTo>
                <a:lnTo>
                  <a:pt x="25323" y="268307"/>
                </a:lnTo>
                <a:cubicBezTo>
                  <a:pt x="20582" y="240926"/>
                  <a:pt x="55391" y="238035"/>
                  <a:pt x="50278" y="194719"/>
                </a:cubicBezTo>
                <a:cubicBezTo>
                  <a:pt x="49891" y="157325"/>
                  <a:pt x="41873" y="124589"/>
                  <a:pt x="47653" y="93227"/>
                </a:cubicBezTo>
                <a:cubicBezTo>
                  <a:pt x="41389" y="80085"/>
                  <a:pt x="38874" y="67855"/>
                  <a:pt x="48323" y="56555"/>
                </a:cubicBezTo>
                <a:cubicBezTo>
                  <a:pt x="46028" y="30289"/>
                  <a:pt x="37896" y="18621"/>
                  <a:pt x="38423" y="5312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E3AB31-732A-E03E-C051-22C537E01C37}"/>
              </a:ext>
            </a:extLst>
          </p:cNvPr>
          <p:cNvSpPr txBox="1"/>
          <p:nvPr/>
        </p:nvSpPr>
        <p:spPr>
          <a:xfrm>
            <a:off x="624307" y="2906973"/>
            <a:ext cx="3639828" cy="26402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cap="all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Batang" panose="02030600000101010101" pitchFamily="18" charset="-127"/>
                <a:cs typeface="+mj-cs"/>
              </a:rPr>
              <a:t>What can we do to help this happen?</a:t>
            </a:r>
          </a:p>
        </p:txBody>
      </p:sp>
    </p:spTree>
    <p:extLst>
      <p:ext uri="{BB962C8B-B14F-4D97-AF65-F5344CB8AC3E}">
        <p14:creationId xmlns:p14="http://schemas.microsoft.com/office/powerpoint/2010/main" val="24137854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678E2E-F252-E44A-BD8A-E2A227C2C5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8605" y="3723345"/>
            <a:ext cx="5570251" cy="762898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Identify at least two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B0FCAA-FD87-0D4A-8A5F-FAB01C7451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24453" y="13377"/>
            <a:ext cx="4567547" cy="68446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79A798-702A-8677-E65A-2D256AC6AA95}"/>
              </a:ext>
            </a:extLst>
          </p:cNvPr>
          <p:cNvSpPr txBox="1"/>
          <p:nvPr/>
        </p:nvSpPr>
        <p:spPr>
          <a:xfrm>
            <a:off x="665018" y="532015"/>
            <a:ext cx="6417426" cy="15404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cap="all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Batang" panose="02030600000101010101" pitchFamily="18" charset="-127"/>
                <a:cs typeface="+mj-cs"/>
              </a:rPr>
              <a:t>Top ten predictive factors of “conversion growth”</a:t>
            </a:r>
          </a:p>
        </p:txBody>
      </p:sp>
    </p:spTree>
    <p:extLst>
      <p:ext uri="{BB962C8B-B14F-4D97-AF65-F5344CB8AC3E}">
        <p14:creationId xmlns:p14="http://schemas.microsoft.com/office/powerpoint/2010/main" val="412850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08304E7-27B9-4B32-B734-39819455A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6D278F6-3BB7-495D-ACAC-035E55A3F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3150" cy="6858000"/>
          </a:xfrm>
          <a:custGeom>
            <a:avLst/>
            <a:gdLst>
              <a:gd name="connsiteX0" fmla="*/ 0 w 5773150"/>
              <a:gd name="connsiteY0" fmla="*/ 0 h 6858000"/>
              <a:gd name="connsiteX1" fmla="*/ 5743678 w 5773150"/>
              <a:gd name="connsiteY1" fmla="*/ 0 h 6858000"/>
              <a:gd name="connsiteX2" fmla="*/ 5751391 w 5773150"/>
              <a:gd name="connsiteY2" fmla="*/ 30573 h 6858000"/>
              <a:gd name="connsiteX3" fmla="*/ 5766902 w 5773150"/>
              <a:gd name="connsiteY3" fmla="*/ 64019 h 6858000"/>
              <a:gd name="connsiteX4" fmla="*/ 5766384 w 5773150"/>
              <a:gd name="connsiteY4" fmla="*/ 102070 h 6858000"/>
              <a:gd name="connsiteX5" fmla="*/ 5761277 w 5773150"/>
              <a:gd name="connsiteY5" fmla="*/ 107443 h 6858000"/>
              <a:gd name="connsiteX6" fmla="*/ 5752316 w 5773150"/>
              <a:gd name="connsiteY6" fmla="*/ 295258 h 6858000"/>
              <a:gd name="connsiteX7" fmla="*/ 5746314 w 5773150"/>
              <a:gd name="connsiteY7" fmla="*/ 327740 h 6858000"/>
              <a:gd name="connsiteX8" fmla="*/ 5738881 w 5773150"/>
              <a:gd name="connsiteY8" fmla="*/ 351315 h 6858000"/>
              <a:gd name="connsiteX9" fmla="*/ 5736461 w 5773150"/>
              <a:gd name="connsiteY9" fmla="*/ 411657 h 6858000"/>
              <a:gd name="connsiteX10" fmla="*/ 5739349 w 5773150"/>
              <a:gd name="connsiteY10" fmla="*/ 511819 h 6858000"/>
              <a:gd name="connsiteX11" fmla="*/ 5738426 w 5773150"/>
              <a:gd name="connsiteY11" fmla="*/ 533052 h 6858000"/>
              <a:gd name="connsiteX12" fmla="*/ 5731528 w 5773150"/>
              <a:gd name="connsiteY12" fmla="*/ 550926 h 6858000"/>
              <a:gd name="connsiteX13" fmla="*/ 5724607 w 5773150"/>
              <a:gd name="connsiteY13" fmla="*/ 554743 h 6858000"/>
              <a:gd name="connsiteX14" fmla="*/ 5723119 w 5773150"/>
              <a:gd name="connsiteY14" fmla="*/ 566363 h 6858000"/>
              <a:gd name="connsiteX15" fmla="*/ 5721446 w 5773150"/>
              <a:gd name="connsiteY15" fmla="*/ 569374 h 6858000"/>
              <a:gd name="connsiteX16" fmla="*/ 5727098 w 5773150"/>
              <a:gd name="connsiteY16" fmla="*/ 625703 h 6858000"/>
              <a:gd name="connsiteX17" fmla="*/ 5718199 w 5773150"/>
              <a:gd name="connsiteY17" fmla="*/ 672062 h 6858000"/>
              <a:gd name="connsiteX18" fmla="*/ 5721559 w 5773150"/>
              <a:gd name="connsiteY18" fmla="*/ 799708 h 6858000"/>
              <a:gd name="connsiteX19" fmla="*/ 5706600 w 5773150"/>
              <a:gd name="connsiteY19" fmla="*/ 996786 h 6858000"/>
              <a:gd name="connsiteX20" fmla="*/ 5698779 w 5773150"/>
              <a:gd name="connsiteY20" fmla="*/ 1123394 h 6858000"/>
              <a:gd name="connsiteX21" fmla="*/ 5731557 w 5773150"/>
              <a:gd name="connsiteY21" fmla="*/ 1202870 h 6858000"/>
              <a:gd name="connsiteX22" fmla="*/ 5736580 w 5773150"/>
              <a:gd name="connsiteY22" fmla="*/ 1215292 h 6858000"/>
              <a:gd name="connsiteX23" fmla="*/ 5735505 w 5773150"/>
              <a:gd name="connsiteY23" fmla="*/ 1217172 h 6858000"/>
              <a:gd name="connsiteX24" fmla="*/ 5736321 w 5773150"/>
              <a:gd name="connsiteY24" fmla="*/ 1232680 h 6858000"/>
              <a:gd name="connsiteX25" fmla="*/ 5739880 w 5773150"/>
              <a:gd name="connsiteY25" fmla="*/ 1235358 h 6858000"/>
              <a:gd name="connsiteX26" fmla="*/ 5741500 w 5773150"/>
              <a:gd name="connsiteY26" fmla="*/ 1245773 h 6858000"/>
              <a:gd name="connsiteX27" fmla="*/ 5747543 w 5773150"/>
              <a:gd name="connsiteY27" fmla="*/ 1265687 h 6858000"/>
              <a:gd name="connsiteX28" fmla="*/ 5746000 w 5773150"/>
              <a:gd name="connsiteY28" fmla="*/ 1269978 h 6858000"/>
              <a:gd name="connsiteX29" fmla="*/ 5713210 w 5773150"/>
              <a:gd name="connsiteY29" fmla="*/ 1375228 h 6858000"/>
              <a:gd name="connsiteX30" fmla="*/ 5718231 w 5773150"/>
              <a:gd name="connsiteY30" fmla="*/ 1407489 h 6858000"/>
              <a:gd name="connsiteX31" fmla="*/ 5718549 w 5773150"/>
              <a:gd name="connsiteY31" fmla="*/ 1414144 h 6858000"/>
              <a:gd name="connsiteX32" fmla="*/ 5718270 w 5773150"/>
              <a:gd name="connsiteY32" fmla="*/ 1414342 h 6858000"/>
              <a:gd name="connsiteX33" fmla="*/ 5718039 w 5773150"/>
              <a:gd name="connsiteY33" fmla="*/ 1421494 h 6858000"/>
              <a:gd name="connsiteX34" fmla="*/ 5719130 w 5773150"/>
              <a:gd name="connsiteY34" fmla="*/ 1426276 h 6858000"/>
              <a:gd name="connsiteX35" fmla="*/ 5719749 w 5773150"/>
              <a:gd name="connsiteY35" fmla="*/ 1439183 h 6858000"/>
              <a:gd name="connsiteX36" fmla="*/ 5718068 w 5773150"/>
              <a:gd name="connsiteY36" fmla="*/ 1444070 h 6858000"/>
              <a:gd name="connsiteX37" fmla="*/ 5683760 w 5773150"/>
              <a:gd name="connsiteY37" fmla="*/ 1484872 h 6858000"/>
              <a:gd name="connsiteX38" fmla="*/ 5655213 w 5773150"/>
              <a:gd name="connsiteY38" fmla="*/ 1570335 h 6858000"/>
              <a:gd name="connsiteX39" fmla="*/ 5630336 w 5773150"/>
              <a:gd name="connsiteY39" fmla="*/ 1655809 h 6858000"/>
              <a:gd name="connsiteX40" fmla="*/ 5622971 w 5773150"/>
              <a:gd name="connsiteY40" fmla="*/ 1687176 h 6858000"/>
              <a:gd name="connsiteX41" fmla="*/ 5602601 w 5773150"/>
              <a:gd name="connsiteY41" fmla="*/ 1741240 h 6858000"/>
              <a:gd name="connsiteX42" fmla="*/ 5588781 w 5773150"/>
              <a:gd name="connsiteY42" fmla="*/ 1764858 h 6858000"/>
              <a:gd name="connsiteX43" fmla="*/ 5588947 w 5773150"/>
              <a:gd name="connsiteY43" fmla="*/ 1766091 h 6858000"/>
              <a:gd name="connsiteX44" fmla="*/ 5585214 w 5773150"/>
              <a:gd name="connsiteY44" fmla="*/ 1767564 h 6858000"/>
              <a:gd name="connsiteX45" fmla="*/ 5582552 w 5773150"/>
              <a:gd name="connsiteY45" fmla="*/ 1771907 h 6858000"/>
              <a:gd name="connsiteX46" fmla="*/ 5580211 w 5773150"/>
              <a:gd name="connsiteY46" fmla="*/ 1785016 h 6858000"/>
              <a:gd name="connsiteX47" fmla="*/ 5580144 w 5773150"/>
              <a:gd name="connsiteY47" fmla="*/ 1790155 h 6858000"/>
              <a:gd name="connsiteX48" fmla="*/ 5578316 w 5773150"/>
              <a:gd name="connsiteY48" fmla="*/ 1797230 h 6858000"/>
              <a:gd name="connsiteX49" fmla="*/ 5578012 w 5773150"/>
              <a:gd name="connsiteY49" fmla="*/ 1797341 h 6858000"/>
              <a:gd name="connsiteX50" fmla="*/ 5576805 w 5773150"/>
              <a:gd name="connsiteY50" fmla="*/ 1804097 h 6858000"/>
              <a:gd name="connsiteX51" fmla="*/ 5574175 w 5773150"/>
              <a:gd name="connsiteY51" fmla="*/ 1837992 h 6858000"/>
              <a:gd name="connsiteX52" fmla="*/ 5538573 w 5773150"/>
              <a:gd name="connsiteY52" fmla="*/ 1874590 h 6858000"/>
              <a:gd name="connsiteX53" fmla="*/ 5529775 w 5773150"/>
              <a:gd name="connsiteY53" fmla="*/ 1891237 h 6858000"/>
              <a:gd name="connsiteX54" fmla="*/ 5523694 w 5773150"/>
              <a:gd name="connsiteY54" fmla="*/ 1899776 h 6858000"/>
              <a:gd name="connsiteX55" fmla="*/ 5522424 w 5773150"/>
              <a:gd name="connsiteY55" fmla="*/ 1900078 h 6858000"/>
              <a:gd name="connsiteX56" fmla="*/ 5520031 w 5773150"/>
              <a:gd name="connsiteY56" fmla="*/ 1932606 h 6858000"/>
              <a:gd name="connsiteX57" fmla="*/ 5517631 w 5773150"/>
              <a:gd name="connsiteY57" fmla="*/ 1936394 h 6858000"/>
              <a:gd name="connsiteX58" fmla="*/ 5518736 w 5773150"/>
              <a:gd name="connsiteY58" fmla="*/ 1958275 h 6858000"/>
              <a:gd name="connsiteX59" fmla="*/ 5520575 w 5773150"/>
              <a:gd name="connsiteY59" fmla="*/ 1973057 h 6858000"/>
              <a:gd name="connsiteX60" fmla="*/ 5494788 w 5773150"/>
              <a:gd name="connsiteY60" fmla="*/ 2160875 h 6858000"/>
              <a:gd name="connsiteX61" fmla="*/ 5495547 w 5773150"/>
              <a:gd name="connsiteY61" fmla="*/ 2270995 h 6858000"/>
              <a:gd name="connsiteX62" fmla="*/ 5473327 w 5773150"/>
              <a:gd name="connsiteY62" fmla="*/ 2341361 h 6858000"/>
              <a:gd name="connsiteX63" fmla="*/ 5444557 w 5773150"/>
              <a:gd name="connsiteY63" fmla="*/ 2359357 h 6858000"/>
              <a:gd name="connsiteX64" fmla="*/ 5410799 w 5773150"/>
              <a:gd name="connsiteY64" fmla="*/ 2539631 h 6858000"/>
              <a:gd name="connsiteX65" fmla="*/ 5392086 w 5773150"/>
              <a:gd name="connsiteY65" fmla="*/ 2583107 h 6858000"/>
              <a:gd name="connsiteX66" fmla="*/ 5396221 w 5773150"/>
              <a:gd name="connsiteY66" fmla="*/ 2626625 h 6858000"/>
              <a:gd name="connsiteX67" fmla="*/ 5384605 w 5773150"/>
              <a:gd name="connsiteY67" fmla="*/ 2641276 h 6858000"/>
              <a:gd name="connsiteX68" fmla="*/ 5382375 w 5773150"/>
              <a:gd name="connsiteY68" fmla="*/ 2643748 h 6858000"/>
              <a:gd name="connsiteX69" fmla="*/ 5378376 w 5773150"/>
              <a:gd name="connsiteY69" fmla="*/ 2654882 h 6858000"/>
              <a:gd name="connsiteX70" fmla="*/ 5371098 w 5773150"/>
              <a:gd name="connsiteY70" fmla="*/ 2656453 h 6858000"/>
              <a:gd name="connsiteX71" fmla="*/ 5360670 w 5773150"/>
              <a:gd name="connsiteY71" fmla="*/ 2672090 h 6858000"/>
              <a:gd name="connsiteX72" fmla="*/ 5355023 w 5773150"/>
              <a:gd name="connsiteY72" fmla="*/ 2693024 h 6858000"/>
              <a:gd name="connsiteX73" fmla="*/ 5334290 w 5773150"/>
              <a:gd name="connsiteY73" fmla="*/ 2767224 h 6858000"/>
              <a:gd name="connsiteX74" fmla="*/ 5334675 w 5773150"/>
              <a:gd name="connsiteY74" fmla="*/ 2780287 h 6858000"/>
              <a:gd name="connsiteX75" fmla="*/ 5318729 w 5773150"/>
              <a:gd name="connsiteY75" fmla="*/ 2818533 h 6858000"/>
              <a:gd name="connsiteX76" fmla="*/ 5308395 w 5773150"/>
              <a:gd name="connsiteY76" fmla="*/ 2853605 h 6858000"/>
              <a:gd name="connsiteX77" fmla="*/ 5305322 w 5773150"/>
              <a:gd name="connsiteY77" fmla="*/ 2877253 h 6858000"/>
              <a:gd name="connsiteX78" fmla="*/ 5301489 w 5773150"/>
              <a:gd name="connsiteY78" fmla="*/ 2882681 h 6858000"/>
              <a:gd name="connsiteX79" fmla="*/ 5294118 w 5773150"/>
              <a:gd name="connsiteY79" fmla="*/ 2905402 h 6858000"/>
              <a:gd name="connsiteX80" fmla="*/ 5294526 w 5773150"/>
              <a:gd name="connsiteY80" fmla="*/ 2918038 h 6858000"/>
              <a:gd name="connsiteX81" fmla="*/ 5283716 w 5773150"/>
              <a:gd name="connsiteY81" fmla="*/ 2927650 h 6858000"/>
              <a:gd name="connsiteX82" fmla="*/ 5277240 w 5773150"/>
              <a:gd name="connsiteY82" fmla="*/ 2929023 h 6858000"/>
              <a:gd name="connsiteX83" fmla="*/ 5275633 w 5773150"/>
              <a:gd name="connsiteY83" fmla="*/ 2946120 h 6858000"/>
              <a:gd name="connsiteX84" fmla="*/ 5266576 w 5773150"/>
              <a:gd name="connsiteY84" fmla="*/ 2958163 h 6858000"/>
              <a:gd name="connsiteX85" fmla="*/ 5267255 w 5773150"/>
              <a:gd name="connsiteY85" fmla="*/ 2970848 h 6858000"/>
              <a:gd name="connsiteX86" fmla="*/ 5265185 w 5773150"/>
              <a:gd name="connsiteY86" fmla="*/ 2975513 h 6858000"/>
              <a:gd name="connsiteX87" fmla="*/ 5259313 w 5773150"/>
              <a:gd name="connsiteY87" fmla="*/ 2986924 h 6858000"/>
              <a:gd name="connsiteX88" fmla="*/ 5247802 w 5773150"/>
              <a:gd name="connsiteY88" fmla="*/ 3006258 h 6858000"/>
              <a:gd name="connsiteX89" fmla="*/ 5245279 w 5773150"/>
              <a:gd name="connsiteY89" fmla="*/ 3012562 h 6858000"/>
              <a:gd name="connsiteX90" fmla="*/ 5232206 w 5773150"/>
              <a:gd name="connsiteY90" fmla="*/ 3024355 h 6858000"/>
              <a:gd name="connsiteX91" fmla="*/ 5217115 w 5773150"/>
              <a:gd name="connsiteY91" fmla="*/ 3049786 h 6858000"/>
              <a:gd name="connsiteX92" fmla="*/ 5176572 w 5773150"/>
              <a:gd name="connsiteY92" fmla="*/ 3090998 h 6858000"/>
              <a:gd name="connsiteX93" fmla="*/ 5155861 w 5773150"/>
              <a:gd name="connsiteY93" fmla="*/ 3116019 h 6858000"/>
              <a:gd name="connsiteX94" fmla="*/ 5138549 w 5773150"/>
              <a:gd name="connsiteY94" fmla="*/ 3132106 h 6858000"/>
              <a:gd name="connsiteX95" fmla="*/ 5106546 w 5773150"/>
              <a:gd name="connsiteY95" fmla="*/ 3184456 h 6858000"/>
              <a:gd name="connsiteX96" fmla="*/ 5058542 w 5773150"/>
              <a:gd name="connsiteY96" fmla="*/ 3275999 h 6858000"/>
              <a:gd name="connsiteX97" fmla="*/ 5047232 w 5773150"/>
              <a:gd name="connsiteY97" fmla="*/ 3294370 h 6858000"/>
              <a:gd name="connsiteX98" fmla="*/ 5033169 w 5773150"/>
              <a:gd name="connsiteY98" fmla="*/ 3305717 h 6858000"/>
              <a:gd name="connsiteX99" fmla="*/ 5026122 w 5773150"/>
              <a:gd name="connsiteY99" fmla="*/ 3304478 h 6858000"/>
              <a:gd name="connsiteX100" fmla="*/ 5019204 w 5773150"/>
              <a:gd name="connsiteY100" fmla="*/ 3313868 h 6858000"/>
              <a:gd name="connsiteX101" fmla="*/ 5016458 w 5773150"/>
              <a:gd name="connsiteY101" fmla="*/ 3315437 h 6858000"/>
              <a:gd name="connsiteX102" fmla="*/ 5001612 w 5773150"/>
              <a:gd name="connsiteY102" fmla="*/ 3325366 h 6858000"/>
              <a:gd name="connsiteX103" fmla="*/ 4992447 w 5773150"/>
              <a:gd name="connsiteY103" fmla="*/ 3369627 h 6858000"/>
              <a:gd name="connsiteX104" fmla="*/ 4962640 w 5773150"/>
              <a:gd name="connsiteY104" fmla="*/ 3405111 h 6858000"/>
              <a:gd name="connsiteX105" fmla="*/ 4885437 w 5773150"/>
              <a:gd name="connsiteY105" fmla="*/ 3542476 h 6858000"/>
              <a:gd name="connsiteX106" fmla="*/ 4847328 w 5773150"/>
              <a:gd name="connsiteY106" fmla="*/ 3575653 h 6858000"/>
              <a:gd name="connsiteX107" fmla="*/ 4767104 w 5773150"/>
              <a:gd name="connsiteY107" fmla="*/ 3661469 h 6858000"/>
              <a:gd name="connsiteX108" fmla="*/ 4704780 w 5773150"/>
              <a:gd name="connsiteY108" fmla="*/ 3873639 h 6858000"/>
              <a:gd name="connsiteX109" fmla="*/ 4706808 w 5773150"/>
              <a:gd name="connsiteY109" fmla="*/ 3888925 h 6858000"/>
              <a:gd name="connsiteX110" fmla="*/ 4704311 w 5773150"/>
              <a:gd name="connsiteY110" fmla="*/ 3903419 h 6858000"/>
              <a:gd name="connsiteX111" fmla="*/ 4702575 w 5773150"/>
              <a:gd name="connsiteY111" fmla="*/ 3904376 h 6858000"/>
              <a:gd name="connsiteX112" fmla="*/ 4695419 w 5773150"/>
              <a:gd name="connsiteY112" fmla="*/ 3918796 h 6858000"/>
              <a:gd name="connsiteX113" fmla="*/ 4696713 w 5773150"/>
              <a:gd name="connsiteY113" fmla="*/ 3923588 h 6858000"/>
              <a:gd name="connsiteX114" fmla="*/ 4692700 w 5773150"/>
              <a:gd name="connsiteY114" fmla="*/ 3933994 h 6858000"/>
              <a:gd name="connsiteX115" fmla="*/ 4687213 w 5773150"/>
              <a:gd name="connsiteY115" fmla="*/ 3955874 h 6858000"/>
              <a:gd name="connsiteX116" fmla="*/ 4683919 w 5773150"/>
              <a:gd name="connsiteY116" fmla="*/ 3958674 h 6858000"/>
              <a:gd name="connsiteX117" fmla="*/ 4606919 w 5773150"/>
              <a:gd name="connsiteY117" fmla="*/ 4030764 h 6858000"/>
              <a:gd name="connsiteX118" fmla="*/ 4591395 w 5773150"/>
              <a:gd name="connsiteY118" fmla="*/ 4069165 h 6858000"/>
              <a:gd name="connsiteX119" fmla="*/ 4591089 w 5773150"/>
              <a:gd name="connsiteY119" fmla="*/ 4069157 h 6858000"/>
              <a:gd name="connsiteX120" fmla="*/ 4587337 w 5773150"/>
              <a:gd name="connsiteY120" fmla="*/ 4075398 h 6858000"/>
              <a:gd name="connsiteX121" fmla="*/ 4585754 w 5773150"/>
              <a:gd name="connsiteY121" fmla="*/ 4080409 h 6858000"/>
              <a:gd name="connsiteX122" fmla="*/ 4576058 w 5773150"/>
              <a:gd name="connsiteY122" fmla="*/ 4095613 h 6858000"/>
              <a:gd name="connsiteX123" fmla="*/ 4572245 w 5773150"/>
              <a:gd name="connsiteY123" fmla="*/ 4095632 h 6858000"/>
              <a:gd name="connsiteX124" fmla="*/ 4572030 w 5773150"/>
              <a:gd name="connsiteY124" fmla="*/ 4096903 h 6858000"/>
              <a:gd name="connsiteX125" fmla="*/ 4454298 w 5773150"/>
              <a:gd name="connsiteY125" fmla="*/ 4262280 h 6858000"/>
              <a:gd name="connsiteX126" fmla="*/ 4403153 w 5773150"/>
              <a:gd name="connsiteY126" fmla="*/ 4335179 h 6858000"/>
              <a:gd name="connsiteX127" fmla="*/ 4360039 w 5773150"/>
              <a:gd name="connsiteY127" fmla="*/ 4362080 h 6858000"/>
              <a:gd name="connsiteX128" fmla="*/ 4357068 w 5773150"/>
              <a:gd name="connsiteY128" fmla="*/ 4366231 h 6858000"/>
              <a:gd name="connsiteX129" fmla="*/ 4353801 w 5773150"/>
              <a:gd name="connsiteY129" fmla="*/ 4379126 h 6858000"/>
              <a:gd name="connsiteX130" fmla="*/ 4353370 w 5773150"/>
              <a:gd name="connsiteY130" fmla="*/ 4384233 h 6858000"/>
              <a:gd name="connsiteX131" fmla="*/ 4351043 w 5773150"/>
              <a:gd name="connsiteY131" fmla="*/ 4391157 h 6858000"/>
              <a:gd name="connsiteX132" fmla="*/ 4350731 w 5773150"/>
              <a:gd name="connsiteY132" fmla="*/ 4391247 h 6858000"/>
              <a:gd name="connsiteX133" fmla="*/ 4349047 w 5773150"/>
              <a:gd name="connsiteY133" fmla="*/ 4397893 h 6858000"/>
              <a:gd name="connsiteX134" fmla="*/ 4344022 w 5773150"/>
              <a:gd name="connsiteY134" fmla="*/ 4431453 h 6858000"/>
              <a:gd name="connsiteX135" fmla="*/ 4305819 w 5773150"/>
              <a:gd name="connsiteY135" fmla="*/ 4465595 h 6858000"/>
              <a:gd name="connsiteX136" fmla="*/ 4295842 w 5773150"/>
              <a:gd name="connsiteY136" fmla="*/ 4481597 h 6858000"/>
              <a:gd name="connsiteX137" fmla="*/ 4289154 w 5773150"/>
              <a:gd name="connsiteY137" fmla="*/ 4489703 h 6858000"/>
              <a:gd name="connsiteX138" fmla="*/ 4287862 w 5773150"/>
              <a:gd name="connsiteY138" fmla="*/ 4489926 h 6858000"/>
              <a:gd name="connsiteX139" fmla="*/ 4283172 w 5773150"/>
              <a:gd name="connsiteY139" fmla="*/ 4522137 h 6858000"/>
              <a:gd name="connsiteX140" fmla="*/ 4280503 w 5773150"/>
              <a:gd name="connsiteY140" fmla="*/ 4525754 h 6858000"/>
              <a:gd name="connsiteX141" fmla="*/ 4280064 w 5773150"/>
              <a:gd name="connsiteY141" fmla="*/ 4547595 h 6858000"/>
              <a:gd name="connsiteX142" fmla="*/ 4278441 w 5773150"/>
              <a:gd name="connsiteY142" fmla="*/ 4558429 h 6858000"/>
              <a:gd name="connsiteX143" fmla="*/ 4280863 w 5773150"/>
              <a:gd name="connsiteY143" fmla="*/ 4562417 h 6858000"/>
              <a:gd name="connsiteX144" fmla="*/ 4277004 w 5773150"/>
              <a:gd name="connsiteY144" fmla="*/ 4577939 h 6858000"/>
              <a:gd name="connsiteX145" fmla="*/ 4275476 w 5773150"/>
              <a:gd name="connsiteY145" fmla="*/ 4579371 h 6858000"/>
              <a:gd name="connsiteX146" fmla="*/ 4276334 w 5773150"/>
              <a:gd name="connsiteY146" fmla="*/ 4593473 h 6858000"/>
              <a:gd name="connsiteX147" fmla="*/ 4281939 w 5773150"/>
              <a:gd name="connsiteY147" fmla="*/ 4606870 h 6858000"/>
              <a:gd name="connsiteX148" fmla="*/ 4233839 w 5773150"/>
              <a:gd name="connsiteY148" fmla="*/ 4733904 h 6858000"/>
              <a:gd name="connsiteX149" fmla="*/ 4234794 w 5773150"/>
              <a:gd name="connsiteY149" fmla="*/ 4857271 h 6858000"/>
              <a:gd name="connsiteX150" fmla="*/ 4207596 w 5773150"/>
              <a:gd name="connsiteY150" fmla="*/ 4925868 h 6858000"/>
              <a:gd name="connsiteX151" fmla="*/ 4177540 w 5773150"/>
              <a:gd name="connsiteY151" fmla="*/ 4941939 h 6858000"/>
              <a:gd name="connsiteX152" fmla="*/ 4131041 w 5773150"/>
              <a:gd name="connsiteY152" fmla="*/ 5119156 h 6858000"/>
              <a:gd name="connsiteX153" fmla="*/ 4109250 w 5773150"/>
              <a:gd name="connsiteY153" fmla="*/ 5161219 h 6858000"/>
              <a:gd name="connsiteX154" fmla="*/ 4110314 w 5773150"/>
              <a:gd name="connsiteY154" fmla="*/ 5204785 h 6858000"/>
              <a:gd name="connsiteX155" fmla="*/ 4097659 w 5773150"/>
              <a:gd name="connsiteY155" fmla="*/ 5218622 h 6858000"/>
              <a:gd name="connsiteX156" fmla="*/ 4095256 w 5773150"/>
              <a:gd name="connsiteY156" fmla="*/ 5220937 h 6858000"/>
              <a:gd name="connsiteX157" fmla="*/ 4090467 w 5773150"/>
              <a:gd name="connsiteY157" fmla="*/ 5231761 h 6858000"/>
              <a:gd name="connsiteX158" fmla="*/ 4083075 w 5773150"/>
              <a:gd name="connsiteY158" fmla="*/ 5232862 h 6858000"/>
              <a:gd name="connsiteX159" fmla="*/ 4037326 w 5773150"/>
              <a:gd name="connsiteY159" fmla="*/ 5367558 h 6858000"/>
              <a:gd name="connsiteX160" fmla="*/ 4017249 w 5773150"/>
              <a:gd name="connsiteY160" fmla="*/ 5425813 h 6858000"/>
              <a:gd name="connsiteX161" fmla="*/ 4003539 w 5773150"/>
              <a:gd name="connsiteY161" fmla="*/ 5446090 h 6858000"/>
              <a:gd name="connsiteX162" fmla="*/ 3957205 w 5773150"/>
              <a:gd name="connsiteY162" fmla="*/ 5526392 h 6858000"/>
              <a:gd name="connsiteX163" fmla="*/ 3923369 w 5773150"/>
              <a:gd name="connsiteY163" fmla="*/ 5597055 h 6858000"/>
              <a:gd name="connsiteX164" fmla="*/ 3924699 w 5773150"/>
              <a:gd name="connsiteY164" fmla="*/ 5656420 h 6858000"/>
              <a:gd name="connsiteX165" fmla="*/ 3918490 w 5773150"/>
              <a:gd name="connsiteY165" fmla="*/ 5659739 h 6858000"/>
              <a:gd name="connsiteX166" fmla="*/ 3906741 w 5773150"/>
              <a:gd name="connsiteY166" fmla="*/ 5696859 h 6858000"/>
              <a:gd name="connsiteX167" fmla="*/ 3896975 w 5773150"/>
              <a:gd name="connsiteY167" fmla="*/ 5836200 h 6858000"/>
              <a:gd name="connsiteX168" fmla="*/ 3873147 w 5773150"/>
              <a:gd name="connsiteY168" fmla="*/ 5908482 h 6858000"/>
              <a:gd name="connsiteX169" fmla="*/ 3859627 w 5773150"/>
              <a:gd name="connsiteY169" fmla="*/ 5932636 h 6858000"/>
              <a:gd name="connsiteX170" fmla="*/ 3837289 w 5773150"/>
              <a:gd name="connsiteY170" fmla="*/ 5973195 h 6858000"/>
              <a:gd name="connsiteX171" fmla="*/ 3808128 w 5773150"/>
              <a:gd name="connsiteY171" fmla="*/ 5999815 h 6858000"/>
              <a:gd name="connsiteX172" fmla="*/ 3794389 w 5773150"/>
              <a:gd name="connsiteY172" fmla="*/ 6035197 h 6858000"/>
              <a:gd name="connsiteX173" fmla="*/ 3807321 w 5773150"/>
              <a:gd name="connsiteY173" fmla="*/ 6048196 h 6858000"/>
              <a:gd name="connsiteX174" fmla="*/ 3755396 w 5773150"/>
              <a:gd name="connsiteY174" fmla="*/ 6139024 h 6858000"/>
              <a:gd name="connsiteX175" fmla="*/ 3741103 w 5773150"/>
              <a:gd name="connsiteY175" fmla="*/ 6171711 h 6858000"/>
              <a:gd name="connsiteX176" fmla="*/ 3697544 w 5773150"/>
              <a:gd name="connsiteY176" fmla="*/ 6259653 h 6858000"/>
              <a:gd name="connsiteX177" fmla="*/ 3650470 w 5773150"/>
              <a:gd name="connsiteY177" fmla="*/ 6346715 h 6858000"/>
              <a:gd name="connsiteX178" fmla="*/ 3603128 w 5773150"/>
              <a:gd name="connsiteY178" fmla="*/ 6392515 h 6858000"/>
              <a:gd name="connsiteX179" fmla="*/ 3566534 w 5773150"/>
              <a:gd name="connsiteY179" fmla="*/ 6464704 h 6858000"/>
              <a:gd name="connsiteX180" fmla="*/ 3557558 w 5773150"/>
              <a:gd name="connsiteY180" fmla="*/ 6475940 h 6858000"/>
              <a:gd name="connsiteX181" fmla="*/ 3467778 w 5773150"/>
              <a:gd name="connsiteY181" fmla="*/ 6598594 h 6858000"/>
              <a:gd name="connsiteX182" fmla="*/ 3406680 w 5773150"/>
              <a:gd name="connsiteY182" fmla="*/ 6665163 h 6858000"/>
              <a:gd name="connsiteX183" fmla="*/ 3298660 w 5773150"/>
              <a:gd name="connsiteY183" fmla="*/ 6829172 h 6858000"/>
              <a:gd name="connsiteX184" fmla="*/ 3279359 w 5773150"/>
              <a:gd name="connsiteY184" fmla="*/ 6858000 h 6858000"/>
              <a:gd name="connsiteX185" fmla="*/ 0 w 5773150"/>
              <a:gd name="connsiteY18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5773150" h="6858000">
                <a:moveTo>
                  <a:pt x="0" y="0"/>
                </a:moveTo>
                <a:lnTo>
                  <a:pt x="5743678" y="0"/>
                </a:lnTo>
                <a:lnTo>
                  <a:pt x="5751391" y="30573"/>
                </a:lnTo>
                <a:cubicBezTo>
                  <a:pt x="5755183" y="41656"/>
                  <a:pt x="5760175" y="52820"/>
                  <a:pt x="5766902" y="64019"/>
                </a:cubicBezTo>
                <a:cubicBezTo>
                  <a:pt x="5775432" y="73156"/>
                  <a:pt x="5775199" y="90194"/>
                  <a:pt x="5766384" y="102070"/>
                </a:cubicBezTo>
                <a:cubicBezTo>
                  <a:pt x="5764867" y="104110"/>
                  <a:pt x="5763145" y="105922"/>
                  <a:pt x="5761277" y="107443"/>
                </a:cubicBezTo>
                <a:cubicBezTo>
                  <a:pt x="5758933" y="139641"/>
                  <a:pt x="5754809" y="258542"/>
                  <a:pt x="5752316" y="295258"/>
                </a:cubicBezTo>
                <a:cubicBezTo>
                  <a:pt x="5738492" y="294758"/>
                  <a:pt x="5757608" y="318519"/>
                  <a:pt x="5746314" y="327740"/>
                </a:cubicBezTo>
                <a:cubicBezTo>
                  <a:pt x="5736871" y="333999"/>
                  <a:pt x="5740467" y="342667"/>
                  <a:pt x="5738881" y="351315"/>
                </a:cubicBezTo>
                <a:cubicBezTo>
                  <a:pt x="5730234" y="361036"/>
                  <a:pt x="5731385" y="400223"/>
                  <a:pt x="5736461" y="411657"/>
                </a:cubicBezTo>
                <a:cubicBezTo>
                  <a:pt x="5756734" y="441057"/>
                  <a:pt x="5724191" y="487822"/>
                  <a:pt x="5739349" y="511819"/>
                </a:cubicBezTo>
                <a:cubicBezTo>
                  <a:pt x="5740531" y="519425"/>
                  <a:pt x="5740006" y="526440"/>
                  <a:pt x="5738426" y="533052"/>
                </a:cubicBezTo>
                <a:lnTo>
                  <a:pt x="5731528" y="550926"/>
                </a:lnTo>
                <a:lnTo>
                  <a:pt x="5724607" y="554743"/>
                </a:lnTo>
                <a:lnTo>
                  <a:pt x="5723119" y="566363"/>
                </a:lnTo>
                <a:lnTo>
                  <a:pt x="5721446" y="569374"/>
                </a:lnTo>
                <a:cubicBezTo>
                  <a:pt x="5722109" y="579264"/>
                  <a:pt x="5727640" y="608589"/>
                  <a:pt x="5727098" y="625703"/>
                </a:cubicBezTo>
                <a:cubicBezTo>
                  <a:pt x="5720765" y="657876"/>
                  <a:pt x="5748028" y="639054"/>
                  <a:pt x="5718199" y="672062"/>
                </a:cubicBezTo>
                <a:cubicBezTo>
                  <a:pt x="5728541" y="727155"/>
                  <a:pt x="5696651" y="752273"/>
                  <a:pt x="5721559" y="799708"/>
                </a:cubicBezTo>
                <a:cubicBezTo>
                  <a:pt x="5723793" y="864308"/>
                  <a:pt x="5706512" y="931254"/>
                  <a:pt x="5706600" y="996786"/>
                </a:cubicBezTo>
                <a:cubicBezTo>
                  <a:pt x="5701422" y="1044681"/>
                  <a:pt x="5722027" y="1077722"/>
                  <a:pt x="5698779" y="1123394"/>
                </a:cubicBezTo>
                <a:cubicBezTo>
                  <a:pt x="5702808" y="1126021"/>
                  <a:pt x="5729183" y="1198935"/>
                  <a:pt x="5731557" y="1202870"/>
                </a:cubicBezTo>
                <a:lnTo>
                  <a:pt x="5736580" y="1215292"/>
                </a:lnTo>
                <a:lnTo>
                  <a:pt x="5735505" y="1217172"/>
                </a:lnTo>
                <a:cubicBezTo>
                  <a:pt x="5733380" y="1225092"/>
                  <a:pt x="5734203" y="1229635"/>
                  <a:pt x="5736321" y="1232680"/>
                </a:cubicBezTo>
                <a:lnTo>
                  <a:pt x="5739880" y="1235358"/>
                </a:lnTo>
                <a:lnTo>
                  <a:pt x="5741500" y="1245773"/>
                </a:lnTo>
                <a:lnTo>
                  <a:pt x="5747543" y="1265687"/>
                </a:lnTo>
                <a:lnTo>
                  <a:pt x="5746000" y="1269978"/>
                </a:lnTo>
                <a:lnTo>
                  <a:pt x="5713210" y="1375228"/>
                </a:lnTo>
                <a:cubicBezTo>
                  <a:pt x="5715338" y="1385493"/>
                  <a:pt x="5717065" y="1396315"/>
                  <a:pt x="5718231" y="1407489"/>
                </a:cubicBezTo>
                <a:lnTo>
                  <a:pt x="5718549" y="1414144"/>
                </a:lnTo>
                <a:lnTo>
                  <a:pt x="5718270" y="1414342"/>
                </a:lnTo>
                <a:cubicBezTo>
                  <a:pt x="5717731" y="1415932"/>
                  <a:pt x="5717607" y="1418173"/>
                  <a:pt x="5718039" y="1421494"/>
                </a:cubicBezTo>
                <a:lnTo>
                  <a:pt x="5719130" y="1426276"/>
                </a:lnTo>
                <a:lnTo>
                  <a:pt x="5719749" y="1439183"/>
                </a:lnTo>
                <a:lnTo>
                  <a:pt x="5718068" y="1444070"/>
                </a:lnTo>
                <a:cubicBezTo>
                  <a:pt x="5706546" y="1461201"/>
                  <a:pt x="5668509" y="1454838"/>
                  <a:pt x="5683760" y="1484872"/>
                </a:cubicBezTo>
                <a:cubicBezTo>
                  <a:pt x="5674680" y="1518718"/>
                  <a:pt x="5649677" y="1535628"/>
                  <a:pt x="5655213" y="1570335"/>
                </a:cubicBezTo>
                <a:cubicBezTo>
                  <a:pt x="5646629" y="1601999"/>
                  <a:pt x="5631412" y="1627433"/>
                  <a:pt x="5630336" y="1655809"/>
                </a:cubicBezTo>
                <a:cubicBezTo>
                  <a:pt x="5621171" y="1665112"/>
                  <a:pt x="5615969" y="1674755"/>
                  <a:pt x="5622971" y="1687176"/>
                </a:cubicBezTo>
                <a:cubicBezTo>
                  <a:pt x="5612223" y="1716027"/>
                  <a:pt x="5596756" y="1719733"/>
                  <a:pt x="5602601" y="1741240"/>
                </a:cubicBezTo>
                <a:cubicBezTo>
                  <a:pt x="5576295" y="1752284"/>
                  <a:pt x="5584462" y="1755416"/>
                  <a:pt x="5588781" y="1764858"/>
                </a:cubicBezTo>
                <a:lnTo>
                  <a:pt x="5588947" y="1766091"/>
                </a:lnTo>
                <a:lnTo>
                  <a:pt x="5585214" y="1767564"/>
                </a:lnTo>
                <a:lnTo>
                  <a:pt x="5582552" y="1771907"/>
                </a:lnTo>
                <a:lnTo>
                  <a:pt x="5580211" y="1785016"/>
                </a:lnTo>
                <a:lnTo>
                  <a:pt x="5580144" y="1790155"/>
                </a:lnTo>
                <a:cubicBezTo>
                  <a:pt x="5579795" y="1793615"/>
                  <a:pt x="5579174" y="1795816"/>
                  <a:pt x="5578316" y="1797230"/>
                </a:cubicBezTo>
                <a:lnTo>
                  <a:pt x="5578012" y="1797341"/>
                </a:lnTo>
                <a:lnTo>
                  <a:pt x="5576805" y="1804097"/>
                </a:lnTo>
                <a:cubicBezTo>
                  <a:pt x="5575363" y="1815650"/>
                  <a:pt x="5574518" y="1827037"/>
                  <a:pt x="5574175" y="1837992"/>
                </a:cubicBezTo>
                <a:cubicBezTo>
                  <a:pt x="5557462" y="1843069"/>
                  <a:pt x="5564796" y="1885741"/>
                  <a:pt x="5538573" y="1874590"/>
                </a:cubicBezTo>
                <a:cubicBezTo>
                  <a:pt x="5537299" y="1889161"/>
                  <a:pt x="5546475" y="1900511"/>
                  <a:pt x="5529775" y="1891237"/>
                </a:cubicBezTo>
                <a:cubicBezTo>
                  <a:pt x="5528841" y="1895903"/>
                  <a:pt x="5526597" y="1898352"/>
                  <a:pt x="5523694" y="1899776"/>
                </a:cubicBezTo>
                <a:lnTo>
                  <a:pt x="5522424" y="1900078"/>
                </a:lnTo>
                <a:lnTo>
                  <a:pt x="5520031" y="1932606"/>
                </a:lnTo>
                <a:lnTo>
                  <a:pt x="5517631" y="1936394"/>
                </a:lnTo>
                <a:lnTo>
                  <a:pt x="5518736" y="1958275"/>
                </a:lnTo>
                <a:lnTo>
                  <a:pt x="5520575" y="1973057"/>
                </a:lnTo>
                <a:lnTo>
                  <a:pt x="5494788" y="2160875"/>
                </a:lnTo>
                <a:cubicBezTo>
                  <a:pt x="5491310" y="2207647"/>
                  <a:pt x="5503036" y="2214838"/>
                  <a:pt x="5495547" y="2270995"/>
                </a:cubicBezTo>
                <a:cubicBezTo>
                  <a:pt x="5458835" y="2262012"/>
                  <a:pt x="5510792" y="2386959"/>
                  <a:pt x="5473327" y="2341361"/>
                </a:cubicBezTo>
                <a:cubicBezTo>
                  <a:pt x="5472407" y="2358369"/>
                  <a:pt x="5453871" y="2371442"/>
                  <a:pt x="5444557" y="2359357"/>
                </a:cubicBezTo>
                <a:cubicBezTo>
                  <a:pt x="5456929" y="2414891"/>
                  <a:pt x="5413654" y="2481170"/>
                  <a:pt x="5410799" y="2539631"/>
                </a:cubicBezTo>
                <a:cubicBezTo>
                  <a:pt x="5375706" y="2562954"/>
                  <a:pt x="5405218" y="2552984"/>
                  <a:pt x="5392086" y="2583107"/>
                </a:cubicBezTo>
                <a:cubicBezTo>
                  <a:pt x="5419473" y="2580934"/>
                  <a:pt x="5368223" y="2617657"/>
                  <a:pt x="5396221" y="2626625"/>
                </a:cubicBezTo>
                <a:cubicBezTo>
                  <a:pt x="5392944" y="2631822"/>
                  <a:pt x="5388887" y="2636576"/>
                  <a:pt x="5384605" y="2641276"/>
                </a:cubicBezTo>
                <a:lnTo>
                  <a:pt x="5382375" y="2643748"/>
                </a:lnTo>
                <a:lnTo>
                  <a:pt x="5378376" y="2654882"/>
                </a:lnTo>
                <a:lnTo>
                  <a:pt x="5371098" y="2656453"/>
                </a:lnTo>
                <a:lnTo>
                  <a:pt x="5360670" y="2672090"/>
                </a:lnTo>
                <a:cubicBezTo>
                  <a:pt x="5357715" y="2678188"/>
                  <a:pt x="5355645" y="2685034"/>
                  <a:pt x="5355023" y="2693024"/>
                </a:cubicBezTo>
                <a:cubicBezTo>
                  <a:pt x="5361493" y="2714719"/>
                  <a:pt x="5340211" y="2740505"/>
                  <a:pt x="5334290" y="2767224"/>
                </a:cubicBezTo>
                <a:lnTo>
                  <a:pt x="5334675" y="2780287"/>
                </a:lnTo>
                <a:lnTo>
                  <a:pt x="5318729" y="2818533"/>
                </a:lnTo>
                <a:cubicBezTo>
                  <a:pt x="5314717" y="2829555"/>
                  <a:pt x="5311133" y="2841142"/>
                  <a:pt x="5308395" y="2853605"/>
                </a:cubicBezTo>
                <a:lnTo>
                  <a:pt x="5305322" y="2877253"/>
                </a:lnTo>
                <a:lnTo>
                  <a:pt x="5301489" y="2882681"/>
                </a:lnTo>
                <a:cubicBezTo>
                  <a:pt x="5299075" y="2893219"/>
                  <a:pt x="5303638" y="2909145"/>
                  <a:pt x="5294118" y="2905402"/>
                </a:cubicBezTo>
                <a:lnTo>
                  <a:pt x="5294526" y="2918038"/>
                </a:lnTo>
                <a:lnTo>
                  <a:pt x="5283716" y="2927650"/>
                </a:lnTo>
                <a:cubicBezTo>
                  <a:pt x="5281569" y="2928458"/>
                  <a:pt x="5279386" y="2928919"/>
                  <a:pt x="5277240" y="2929023"/>
                </a:cubicBezTo>
                <a:lnTo>
                  <a:pt x="5275633" y="2946120"/>
                </a:lnTo>
                <a:lnTo>
                  <a:pt x="5266576" y="2958163"/>
                </a:lnTo>
                <a:lnTo>
                  <a:pt x="5267255" y="2970848"/>
                </a:lnTo>
                <a:lnTo>
                  <a:pt x="5265185" y="2975513"/>
                </a:lnTo>
                <a:lnTo>
                  <a:pt x="5259313" y="2986924"/>
                </a:lnTo>
                <a:cubicBezTo>
                  <a:pt x="5255780" y="2992640"/>
                  <a:pt x="5251658" y="2998994"/>
                  <a:pt x="5247802" y="3006258"/>
                </a:cubicBezTo>
                <a:lnTo>
                  <a:pt x="5245279" y="3012562"/>
                </a:lnTo>
                <a:lnTo>
                  <a:pt x="5232206" y="3024355"/>
                </a:lnTo>
                <a:cubicBezTo>
                  <a:pt x="5222427" y="3032866"/>
                  <a:pt x="5215538" y="3039771"/>
                  <a:pt x="5217115" y="3049786"/>
                </a:cubicBezTo>
                <a:cubicBezTo>
                  <a:pt x="5203961" y="3062817"/>
                  <a:pt x="5175346" y="3066969"/>
                  <a:pt x="5176572" y="3090998"/>
                </a:cubicBezTo>
                <a:cubicBezTo>
                  <a:pt x="5166573" y="3081252"/>
                  <a:pt x="5168849" y="3115369"/>
                  <a:pt x="5155861" y="3116019"/>
                </a:cubicBezTo>
                <a:cubicBezTo>
                  <a:pt x="5145726" y="3115265"/>
                  <a:pt x="5144054" y="3125438"/>
                  <a:pt x="5138549" y="3132106"/>
                </a:cubicBezTo>
                <a:cubicBezTo>
                  <a:pt x="5127269" y="3134983"/>
                  <a:pt x="5108506" y="3170815"/>
                  <a:pt x="5106546" y="3184456"/>
                </a:cubicBezTo>
                <a:cubicBezTo>
                  <a:pt x="5106861" y="3224391"/>
                  <a:pt x="5059318" y="3244332"/>
                  <a:pt x="5058542" y="3275999"/>
                </a:cubicBezTo>
                <a:cubicBezTo>
                  <a:pt x="5055611" y="3283596"/>
                  <a:pt x="5051712" y="3289520"/>
                  <a:pt x="5047232" y="3294370"/>
                </a:cubicBezTo>
                <a:lnTo>
                  <a:pt x="5033169" y="3305717"/>
                </a:lnTo>
                <a:cubicBezTo>
                  <a:pt x="5030820" y="3305304"/>
                  <a:pt x="5028471" y="3304890"/>
                  <a:pt x="5026122" y="3304478"/>
                </a:cubicBezTo>
                <a:lnTo>
                  <a:pt x="5019204" y="3313868"/>
                </a:lnTo>
                <a:lnTo>
                  <a:pt x="5016458" y="3315437"/>
                </a:lnTo>
                <a:cubicBezTo>
                  <a:pt x="5011193" y="3318413"/>
                  <a:pt x="5006115" y="3321522"/>
                  <a:pt x="5001612" y="3325366"/>
                </a:cubicBezTo>
                <a:cubicBezTo>
                  <a:pt x="5024263" y="3344866"/>
                  <a:pt x="4967044" y="3361287"/>
                  <a:pt x="4992447" y="3369627"/>
                </a:cubicBezTo>
                <a:cubicBezTo>
                  <a:pt x="4971645" y="3394149"/>
                  <a:pt x="5001283" y="3395653"/>
                  <a:pt x="4962640" y="3405111"/>
                </a:cubicBezTo>
                <a:cubicBezTo>
                  <a:pt x="4942726" y="3461354"/>
                  <a:pt x="4890717" y="3483285"/>
                  <a:pt x="4885437" y="3542476"/>
                </a:cubicBezTo>
                <a:cubicBezTo>
                  <a:pt x="4880600" y="3527061"/>
                  <a:pt x="4853204" y="3559326"/>
                  <a:pt x="4847328" y="3575653"/>
                </a:cubicBezTo>
                <a:cubicBezTo>
                  <a:pt x="4826975" y="3516612"/>
                  <a:pt x="4797633" y="3684316"/>
                  <a:pt x="4767104" y="3661469"/>
                </a:cubicBezTo>
                <a:cubicBezTo>
                  <a:pt x="4743347" y="3711133"/>
                  <a:pt x="4721374" y="3831513"/>
                  <a:pt x="4704780" y="3873639"/>
                </a:cubicBezTo>
                <a:cubicBezTo>
                  <a:pt x="4706450" y="3878699"/>
                  <a:pt x="4707018" y="3883808"/>
                  <a:pt x="4706808" y="3888925"/>
                </a:cubicBezTo>
                <a:lnTo>
                  <a:pt x="4704311" y="3903419"/>
                </a:lnTo>
                <a:lnTo>
                  <a:pt x="4702575" y="3904376"/>
                </a:lnTo>
                <a:cubicBezTo>
                  <a:pt x="4697037" y="3910030"/>
                  <a:pt x="4695370" y="3914647"/>
                  <a:pt x="4695419" y="3918796"/>
                </a:cubicBezTo>
                <a:lnTo>
                  <a:pt x="4696713" y="3923588"/>
                </a:lnTo>
                <a:lnTo>
                  <a:pt x="4692700" y="3933994"/>
                </a:lnTo>
                <a:lnTo>
                  <a:pt x="4687213" y="3955874"/>
                </a:lnTo>
                <a:lnTo>
                  <a:pt x="4683919" y="3958674"/>
                </a:lnTo>
                <a:cubicBezTo>
                  <a:pt x="4670537" y="3971156"/>
                  <a:pt x="4621823" y="4013377"/>
                  <a:pt x="4606919" y="4030764"/>
                </a:cubicBezTo>
                <a:lnTo>
                  <a:pt x="4591395" y="4069165"/>
                </a:lnTo>
                <a:cubicBezTo>
                  <a:pt x="4591293" y="4069162"/>
                  <a:pt x="4591190" y="4069159"/>
                  <a:pt x="4591089" y="4069157"/>
                </a:cubicBezTo>
                <a:cubicBezTo>
                  <a:pt x="4589894" y="4070214"/>
                  <a:pt x="4588680" y="4072136"/>
                  <a:pt x="4587337" y="4075398"/>
                </a:cubicBezTo>
                <a:lnTo>
                  <a:pt x="4585754" y="4080409"/>
                </a:lnTo>
                <a:lnTo>
                  <a:pt x="4576058" y="4095613"/>
                </a:lnTo>
                <a:lnTo>
                  <a:pt x="4572245" y="4095632"/>
                </a:lnTo>
                <a:lnTo>
                  <a:pt x="4572030" y="4096903"/>
                </a:lnTo>
                <a:lnTo>
                  <a:pt x="4454298" y="4262280"/>
                </a:lnTo>
                <a:cubicBezTo>
                  <a:pt x="4449015" y="4298433"/>
                  <a:pt x="4421396" y="4305460"/>
                  <a:pt x="4403153" y="4335179"/>
                </a:cubicBezTo>
                <a:cubicBezTo>
                  <a:pt x="4408038" y="4370465"/>
                  <a:pt x="4375534" y="4349684"/>
                  <a:pt x="4360039" y="4362080"/>
                </a:cubicBezTo>
                <a:lnTo>
                  <a:pt x="4357068" y="4366231"/>
                </a:lnTo>
                <a:lnTo>
                  <a:pt x="4353801" y="4379126"/>
                </a:lnTo>
                <a:lnTo>
                  <a:pt x="4353370" y="4384233"/>
                </a:lnTo>
                <a:cubicBezTo>
                  <a:pt x="4352777" y="4387655"/>
                  <a:pt x="4352001" y="4389806"/>
                  <a:pt x="4351043" y="4391157"/>
                </a:cubicBezTo>
                <a:cubicBezTo>
                  <a:pt x="4350939" y="4391187"/>
                  <a:pt x="4350835" y="4391216"/>
                  <a:pt x="4350731" y="4391247"/>
                </a:cubicBezTo>
                <a:lnTo>
                  <a:pt x="4349047" y="4397893"/>
                </a:lnTo>
                <a:cubicBezTo>
                  <a:pt x="4346788" y="4409298"/>
                  <a:pt x="4345141" y="4420572"/>
                  <a:pt x="4344022" y="4431453"/>
                </a:cubicBezTo>
                <a:cubicBezTo>
                  <a:pt x="4326944" y="4435435"/>
                  <a:pt x="4331268" y="4478362"/>
                  <a:pt x="4305819" y="4465595"/>
                </a:cubicBezTo>
                <a:cubicBezTo>
                  <a:pt x="4303516" y="4480014"/>
                  <a:pt x="4311896" y="4491890"/>
                  <a:pt x="4295842" y="4481597"/>
                </a:cubicBezTo>
                <a:cubicBezTo>
                  <a:pt x="4294579" y="4486180"/>
                  <a:pt x="4292159" y="4488473"/>
                  <a:pt x="4289154" y="4489703"/>
                </a:cubicBezTo>
                <a:lnTo>
                  <a:pt x="4287862" y="4489926"/>
                </a:lnTo>
                <a:lnTo>
                  <a:pt x="4283172" y="4522137"/>
                </a:lnTo>
                <a:lnTo>
                  <a:pt x="4280503" y="4525754"/>
                </a:lnTo>
                <a:lnTo>
                  <a:pt x="4280064" y="4547595"/>
                </a:lnTo>
                <a:lnTo>
                  <a:pt x="4278441" y="4558429"/>
                </a:lnTo>
                <a:lnTo>
                  <a:pt x="4280863" y="4562417"/>
                </a:lnTo>
                <a:cubicBezTo>
                  <a:pt x="4281877" y="4566212"/>
                  <a:pt x="4281272" y="4570986"/>
                  <a:pt x="4277004" y="4577939"/>
                </a:cubicBezTo>
                <a:lnTo>
                  <a:pt x="4275476" y="4579371"/>
                </a:lnTo>
                <a:lnTo>
                  <a:pt x="4276334" y="4593473"/>
                </a:lnTo>
                <a:cubicBezTo>
                  <a:pt x="4277315" y="4598241"/>
                  <a:pt x="4279075" y="4602753"/>
                  <a:pt x="4281939" y="4606870"/>
                </a:cubicBezTo>
                <a:cubicBezTo>
                  <a:pt x="4247382" y="4642774"/>
                  <a:pt x="4252718" y="4688912"/>
                  <a:pt x="4233839" y="4733904"/>
                </a:cubicBezTo>
                <a:cubicBezTo>
                  <a:pt x="4195436" y="4743589"/>
                  <a:pt x="4207804" y="4835870"/>
                  <a:pt x="4234794" y="4857271"/>
                </a:cubicBezTo>
                <a:cubicBezTo>
                  <a:pt x="4198696" y="4845991"/>
                  <a:pt x="4241862" y="4973625"/>
                  <a:pt x="4207596" y="4925868"/>
                </a:cubicBezTo>
                <a:cubicBezTo>
                  <a:pt x="4205472" y="4942730"/>
                  <a:pt x="4186007" y="4954558"/>
                  <a:pt x="4177540" y="4941939"/>
                </a:cubicBezTo>
                <a:cubicBezTo>
                  <a:pt x="4185998" y="4997982"/>
                  <a:pt x="4138024" y="5061170"/>
                  <a:pt x="4131041" y="5119156"/>
                </a:cubicBezTo>
                <a:cubicBezTo>
                  <a:pt x="4094285" y="5140124"/>
                  <a:pt x="4124516" y="5132087"/>
                  <a:pt x="4109250" y="5161219"/>
                </a:cubicBezTo>
                <a:cubicBezTo>
                  <a:pt x="4136804" y="5160804"/>
                  <a:pt x="4082938" y="5194076"/>
                  <a:pt x="4110314" y="5204785"/>
                </a:cubicBezTo>
                <a:cubicBezTo>
                  <a:pt x="4106672" y="5209749"/>
                  <a:pt x="4102276" y="5214217"/>
                  <a:pt x="4097659" y="5218622"/>
                </a:cubicBezTo>
                <a:lnTo>
                  <a:pt x="4095256" y="5220937"/>
                </a:lnTo>
                <a:lnTo>
                  <a:pt x="4090467" y="5231761"/>
                </a:lnTo>
                <a:lnTo>
                  <a:pt x="4083075" y="5232862"/>
                </a:lnTo>
                <a:lnTo>
                  <a:pt x="4037326" y="5367558"/>
                </a:lnTo>
                <a:cubicBezTo>
                  <a:pt x="4038526" y="5380711"/>
                  <a:pt x="4027950" y="5419583"/>
                  <a:pt x="4017249" y="5425813"/>
                </a:cubicBezTo>
                <a:cubicBezTo>
                  <a:pt x="4013252" y="5433685"/>
                  <a:pt x="4013934" y="5443563"/>
                  <a:pt x="4003539" y="5446090"/>
                </a:cubicBezTo>
                <a:cubicBezTo>
                  <a:pt x="3993532" y="5462854"/>
                  <a:pt x="3970565" y="5501232"/>
                  <a:pt x="3957205" y="5526392"/>
                </a:cubicBezTo>
                <a:cubicBezTo>
                  <a:pt x="3965043" y="5543786"/>
                  <a:pt x="3935859" y="5560520"/>
                  <a:pt x="3923369" y="5597055"/>
                </a:cubicBezTo>
                <a:cubicBezTo>
                  <a:pt x="3932664" y="5616273"/>
                  <a:pt x="3914767" y="5621631"/>
                  <a:pt x="3924699" y="5656420"/>
                </a:cubicBezTo>
                <a:cubicBezTo>
                  <a:pt x="3922559" y="5657197"/>
                  <a:pt x="3920468" y="5658315"/>
                  <a:pt x="3918490" y="5659739"/>
                </a:cubicBezTo>
                <a:cubicBezTo>
                  <a:pt x="3906998" y="5668014"/>
                  <a:pt x="3901738" y="5684633"/>
                  <a:pt x="3906741" y="5696859"/>
                </a:cubicBezTo>
                <a:cubicBezTo>
                  <a:pt x="3917787" y="5751077"/>
                  <a:pt x="3903894" y="5794137"/>
                  <a:pt x="3896975" y="5836200"/>
                </a:cubicBezTo>
                <a:cubicBezTo>
                  <a:pt x="3886327" y="5883020"/>
                  <a:pt x="3866333" y="5844567"/>
                  <a:pt x="3873147" y="5908482"/>
                </a:cubicBezTo>
                <a:cubicBezTo>
                  <a:pt x="3861187" y="5911886"/>
                  <a:pt x="3858506" y="5919033"/>
                  <a:pt x="3859627" y="5932636"/>
                </a:cubicBezTo>
                <a:cubicBezTo>
                  <a:pt x="3853699" y="5955178"/>
                  <a:pt x="3828855" y="5946431"/>
                  <a:pt x="3837289" y="5973195"/>
                </a:cubicBezTo>
                <a:cubicBezTo>
                  <a:pt x="3824885" y="5965382"/>
                  <a:pt x="3819167" y="6014054"/>
                  <a:pt x="3808128" y="5999815"/>
                </a:cubicBezTo>
                <a:cubicBezTo>
                  <a:pt x="3791300" y="6010907"/>
                  <a:pt x="3809561" y="6023761"/>
                  <a:pt x="3794389" y="6035197"/>
                </a:cubicBezTo>
                <a:cubicBezTo>
                  <a:pt x="3786929" y="6050774"/>
                  <a:pt x="3811790" y="6029898"/>
                  <a:pt x="3807321" y="6048196"/>
                </a:cubicBezTo>
                <a:lnTo>
                  <a:pt x="3755396" y="6139024"/>
                </a:lnTo>
                <a:cubicBezTo>
                  <a:pt x="3759254" y="6154301"/>
                  <a:pt x="3752042" y="6163661"/>
                  <a:pt x="3741103" y="6171711"/>
                </a:cubicBezTo>
                <a:cubicBezTo>
                  <a:pt x="3733535" y="6202598"/>
                  <a:pt x="3713075" y="6226925"/>
                  <a:pt x="3697544" y="6259653"/>
                </a:cubicBezTo>
                <a:cubicBezTo>
                  <a:pt x="3694865" y="6299045"/>
                  <a:pt x="3666977" y="6311715"/>
                  <a:pt x="3650470" y="6346715"/>
                </a:cubicBezTo>
                <a:cubicBezTo>
                  <a:pt x="3659289" y="6388489"/>
                  <a:pt x="3612267" y="6361702"/>
                  <a:pt x="3603128" y="6392515"/>
                </a:cubicBezTo>
                <a:cubicBezTo>
                  <a:pt x="3605217" y="6447506"/>
                  <a:pt x="3586565" y="6386444"/>
                  <a:pt x="3566534" y="6464704"/>
                </a:cubicBezTo>
                <a:cubicBezTo>
                  <a:pt x="3568262" y="6469951"/>
                  <a:pt x="3561663" y="6478219"/>
                  <a:pt x="3557558" y="6475940"/>
                </a:cubicBezTo>
                <a:cubicBezTo>
                  <a:pt x="3553344" y="6493136"/>
                  <a:pt x="3470845" y="6573200"/>
                  <a:pt x="3467778" y="6598594"/>
                </a:cubicBezTo>
                <a:cubicBezTo>
                  <a:pt x="3438927" y="6641625"/>
                  <a:pt x="3422129" y="6632408"/>
                  <a:pt x="3406680" y="6665163"/>
                </a:cubicBezTo>
                <a:cubicBezTo>
                  <a:pt x="3378055" y="6699949"/>
                  <a:pt x="3355790" y="6770233"/>
                  <a:pt x="3298660" y="6829172"/>
                </a:cubicBezTo>
                <a:lnTo>
                  <a:pt x="327935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A61A62-5650-E44E-9209-3411ED104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866" y="609600"/>
            <a:ext cx="4603739" cy="32447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Top 10 predictive factors of “conversion growth”</a:t>
            </a:r>
          </a:p>
        </p:txBody>
      </p:sp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10DB1C62-3CF6-864A-AA39-6C00581F5C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0" y="609600"/>
            <a:ext cx="5371069" cy="56447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ea typeface="Batang"/>
              </a:rPr>
              <a:t>Church invites, includes and involves the unchurched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ea typeface="Batang"/>
              </a:rPr>
              <a:t>Pastor regularly teaches a next-steps class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ea typeface="Batang"/>
              </a:rPr>
              <a:t>Pastor regularly attends evangelism training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ea typeface="Batang"/>
              </a:rPr>
              <a:t>Pastor regularly personally evangelizes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ea typeface="Batang"/>
              </a:rPr>
              <a:t>Church puts its money where its mouth is, into outreach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ea typeface="Batang"/>
              </a:rPr>
              <a:t>Members (not just pastor) are reaching out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ea typeface="Batang"/>
              </a:rPr>
              <a:t>Pastor translates sermon to unchurched people and their lives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ea typeface="Batang"/>
              </a:rPr>
              <a:t>Church ministry engages community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ea typeface="Batang"/>
              </a:rPr>
              <a:t>Church culture attracts transfers as well as unchurched people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ea typeface="Batang"/>
              </a:rPr>
              <a:t>Pastor blocks out time in calendar to personally reach out</a:t>
            </a:r>
          </a:p>
        </p:txBody>
      </p:sp>
    </p:spTree>
    <p:extLst>
      <p:ext uri="{BB962C8B-B14F-4D97-AF65-F5344CB8AC3E}">
        <p14:creationId xmlns:p14="http://schemas.microsoft.com/office/powerpoint/2010/main" val="225927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08304E7-27B9-4B32-B734-39819455A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6D278F6-3BB7-495D-ACAC-035E55A3F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3150" cy="6858000"/>
          </a:xfrm>
          <a:custGeom>
            <a:avLst/>
            <a:gdLst>
              <a:gd name="connsiteX0" fmla="*/ 0 w 5773150"/>
              <a:gd name="connsiteY0" fmla="*/ 0 h 6858000"/>
              <a:gd name="connsiteX1" fmla="*/ 5743678 w 5773150"/>
              <a:gd name="connsiteY1" fmla="*/ 0 h 6858000"/>
              <a:gd name="connsiteX2" fmla="*/ 5751391 w 5773150"/>
              <a:gd name="connsiteY2" fmla="*/ 30573 h 6858000"/>
              <a:gd name="connsiteX3" fmla="*/ 5766902 w 5773150"/>
              <a:gd name="connsiteY3" fmla="*/ 64019 h 6858000"/>
              <a:gd name="connsiteX4" fmla="*/ 5766384 w 5773150"/>
              <a:gd name="connsiteY4" fmla="*/ 102070 h 6858000"/>
              <a:gd name="connsiteX5" fmla="*/ 5761277 w 5773150"/>
              <a:gd name="connsiteY5" fmla="*/ 107443 h 6858000"/>
              <a:gd name="connsiteX6" fmla="*/ 5752316 w 5773150"/>
              <a:gd name="connsiteY6" fmla="*/ 295258 h 6858000"/>
              <a:gd name="connsiteX7" fmla="*/ 5746314 w 5773150"/>
              <a:gd name="connsiteY7" fmla="*/ 327740 h 6858000"/>
              <a:gd name="connsiteX8" fmla="*/ 5738881 w 5773150"/>
              <a:gd name="connsiteY8" fmla="*/ 351315 h 6858000"/>
              <a:gd name="connsiteX9" fmla="*/ 5736461 w 5773150"/>
              <a:gd name="connsiteY9" fmla="*/ 411657 h 6858000"/>
              <a:gd name="connsiteX10" fmla="*/ 5739349 w 5773150"/>
              <a:gd name="connsiteY10" fmla="*/ 511819 h 6858000"/>
              <a:gd name="connsiteX11" fmla="*/ 5738426 w 5773150"/>
              <a:gd name="connsiteY11" fmla="*/ 533052 h 6858000"/>
              <a:gd name="connsiteX12" fmla="*/ 5731528 w 5773150"/>
              <a:gd name="connsiteY12" fmla="*/ 550926 h 6858000"/>
              <a:gd name="connsiteX13" fmla="*/ 5724607 w 5773150"/>
              <a:gd name="connsiteY13" fmla="*/ 554743 h 6858000"/>
              <a:gd name="connsiteX14" fmla="*/ 5723119 w 5773150"/>
              <a:gd name="connsiteY14" fmla="*/ 566363 h 6858000"/>
              <a:gd name="connsiteX15" fmla="*/ 5721446 w 5773150"/>
              <a:gd name="connsiteY15" fmla="*/ 569374 h 6858000"/>
              <a:gd name="connsiteX16" fmla="*/ 5727098 w 5773150"/>
              <a:gd name="connsiteY16" fmla="*/ 625703 h 6858000"/>
              <a:gd name="connsiteX17" fmla="*/ 5718199 w 5773150"/>
              <a:gd name="connsiteY17" fmla="*/ 672062 h 6858000"/>
              <a:gd name="connsiteX18" fmla="*/ 5721559 w 5773150"/>
              <a:gd name="connsiteY18" fmla="*/ 799708 h 6858000"/>
              <a:gd name="connsiteX19" fmla="*/ 5706600 w 5773150"/>
              <a:gd name="connsiteY19" fmla="*/ 996786 h 6858000"/>
              <a:gd name="connsiteX20" fmla="*/ 5698779 w 5773150"/>
              <a:gd name="connsiteY20" fmla="*/ 1123394 h 6858000"/>
              <a:gd name="connsiteX21" fmla="*/ 5731557 w 5773150"/>
              <a:gd name="connsiteY21" fmla="*/ 1202870 h 6858000"/>
              <a:gd name="connsiteX22" fmla="*/ 5736580 w 5773150"/>
              <a:gd name="connsiteY22" fmla="*/ 1215292 h 6858000"/>
              <a:gd name="connsiteX23" fmla="*/ 5735505 w 5773150"/>
              <a:gd name="connsiteY23" fmla="*/ 1217172 h 6858000"/>
              <a:gd name="connsiteX24" fmla="*/ 5736321 w 5773150"/>
              <a:gd name="connsiteY24" fmla="*/ 1232680 h 6858000"/>
              <a:gd name="connsiteX25" fmla="*/ 5739880 w 5773150"/>
              <a:gd name="connsiteY25" fmla="*/ 1235358 h 6858000"/>
              <a:gd name="connsiteX26" fmla="*/ 5741500 w 5773150"/>
              <a:gd name="connsiteY26" fmla="*/ 1245773 h 6858000"/>
              <a:gd name="connsiteX27" fmla="*/ 5747543 w 5773150"/>
              <a:gd name="connsiteY27" fmla="*/ 1265687 h 6858000"/>
              <a:gd name="connsiteX28" fmla="*/ 5746000 w 5773150"/>
              <a:gd name="connsiteY28" fmla="*/ 1269978 h 6858000"/>
              <a:gd name="connsiteX29" fmla="*/ 5713210 w 5773150"/>
              <a:gd name="connsiteY29" fmla="*/ 1375228 h 6858000"/>
              <a:gd name="connsiteX30" fmla="*/ 5718231 w 5773150"/>
              <a:gd name="connsiteY30" fmla="*/ 1407489 h 6858000"/>
              <a:gd name="connsiteX31" fmla="*/ 5718549 w 5773150"/>
              <a:gd name="connsiteY31" fmla="*/ 1414144 h 6858000"/>
              <a:gd name="connsiteX32" fmla="*/ 5718270 w 5773150"/>
              <a:gd name="connsiteY32" fmla="*/ 1414342 h 6858000"/>
              <a:gd name="connsiteX33" fmla="*/ 5718039 w 5773150"/>
              <a:gd name="connsiteY33" fmla="*/ 1421494 h 6858000"/>
              <a:gd name="connsiteX34" fmla="*/ 5719130 w 5773150"/>
              <a:gd name="connsiteY34" fmla="*/ 1426276 h 6858000"/>
              <a:gd name="connsiteX35" fmla="*/ 5719749 w 5773150"/>
              <a:gd name="connsiteY35" fmla="*/ 1439183 h 6858000"/>
              <a:gd name="connsiteX36" fmla="*/ 5718068 w 5773150"/>
              <a:gd name="connsiteY36" fmla="*/ 1444070 h 6858000"/>
              <a:gd name="connsiteX37" fmla="*/ 5683760 w 5773150"/>
              <a:gd name="connsiteY37" fmla="*/ 1484872 h 6858000"/>
              <a:gd name="connsiteX38" fmla="*/ 5655213 w 5773150"/>
              <a:gd name="connsiteY38" fmla="*/ 1570335 h 6858000"/>
              <a:gd name="connsiteX39" fmla="*/ 5630336 w 5773150"/>
              <a:gd name="connsiteY39" fmla="*/ 1655809 h 6858000"/>
              <a:gd name="connsiteX40" fmla="*/ 5622971 w 5773150"/>
              <a:gd name="connsiteY40" fmla="*/ 1687176 h 6858000"/>
              <a:gd name="connsiteX41" fmla="*/ 5602601 w 5773150"/>
              <a:gd name="connsiteY41" fmla="*/ 1741240 h 6858000"/>
              <a:gd name="connsiteX42" fmla="*/ 5588781 w 5773150"/>
              <a:gd name="connsiteY42" fmla="*/ 1764858 h 6858000"/>
              <a:gd name="connsiteX43" fmla="*/ 5588947 w 5773150"/>
              <a:gd name="connsiteY43" fmla="*/ 1766091 h 6858000"/>
              <a:gd name="connsiteX44" fmla="*/ 5585214 w 5773150"/>
              <a:gd name="connsiteY44" fmla="*/ 1767564 h 6858000"/>
              <a:gd name="connsiteX45" fmla="*/ 5582552 w 5773150"/>
              <a:gd name="connsiteY45" fmla="*/ 1771907 h 6858000"/>
              <a:gd name="connsiteX46" fmla="*/ 5580211 w 5773150"/>
              <a:gd name="connsiteY46" fmla="*/ 1785016 h 6858000"/>
              <a:gd name="connsiteX47" fmla="*/ 5580144 w 5773150"/>
              <a:gd name="connsiteY47" fmla="*/ 1790155 h 6858000"/>
              <a:gd name="connsiteX48" fmla="*/ 5578316 w 5773150"/>
              <a:gd name="connsiteY48" fmla="*/ 1797230 h 6858000"/>
              <a:gd name="connsiteX49" fmla="*/ 5578012 w 5773150"/>
              <a:gd name="connsiteY49" fmla="*/ 1797341 h 6858000"/>
              <a:gd name="connsiteX50" fmla="*/ 5576805 w 5773150"/>
              <a:gd name="connsiteY50" fmla="*/ 1804097 h 6858000"/>
              <a:gd name="connsiteX51" fmla="*/ 5574175 w 5773150"/>
              <a:gd name="connsiteY51" fmla="*/ 1837992 h 6858000"/>
              <a:gd name="connsiteX52" fmla="*/ 5538573 w 5773150"/>
              <a:gd name="connsiteY52" fmla="*/ 1874590 h 6858000"/>
              <a:gd name="connsiteX53" fmla="*/ 5529775 w 5773150"/>
              <a:gd name="connsiteY53" fmla="*/ 1891237 h 6858000"/>
              <a:gd name="connsiteX54" fmla="*/ 5523694 w 5773150"/>
              <a:gd name="connsiteY54" fmla="*/ 1899776 h 6858000"/>
              <a:gd name="connsiteX55" fmla="*/ 5522424 w 5773150"/>
              <a:gd name="connsiteY55" fmla="*/ 1900078 h 6858000"/>
              <a:gd name="connsiteX56" fmla="*/ 5520031 w 5773150"/>
              <a:gd name="connsiteY56" fmla="*/ 1932606 h 6858000"/>
              <a:gd name="connsiteX57" fmla="*/ 5517631 w 5773150"/>
              <a:gd name="connsiteY57" fmla="*/ 1936394 h 6858000"/>
              <a:gd name="connsiteX58" fmla="*/ 5518736 w 5773150"/>
              <a:gd name="connsiteY58" fmla="*/ 1958275 h 6858000"/>
              <a:gd name="connsiteX59" fmla="*/ 5520575 w 5773150"/>
              <a:gd name="connsiteY59" fmla="*/ 1973057 h 6858000"/>
              <a:gd name="connsiteX60" fmla="*/ 5494788 w 5773150"/>
              <a:gd name="connsiteY60" fmla="*/ 2160875 h 6858000"/>
              <a:gd name="connsiteX61" fmla="*/ 5495547 w 5773150"/>
              <a:gd name="connsiteY61" fmla="*/ 2270995 h 6858000"/>
              <a:gd name="connsiteX62" fmla="*/ 5473327 w 5773150"/>
              <a:gd name="connsiteY62" fmla="*/ 2341361 h 6858000"/>
              <a:gd name="connsiteX63" fmla="*/ 5444557 w 5773150"/>
              <a:gd name="connsiteY63" fmla="*/ 2359357 h 6858000"/>
              <a:gd name="connsiteX64" fmla="*/ 5410799 w 5773150"/>
              <a:gd name="connsiteY64" fmla="*/ 2539631 h 6858000"/>
              <a:gd name="connsiteX65" fmla="*/ 5392086 w 5773150"/>
              <a:gd name="connsiteY65" fmla="*/ 2583107 h 6858000"/>
              <a:gd name="connsiteX66" fmla="*/ 5396221 w 5773150"/>
              <a:gd name="connsiteY66" fmla="*/ 2626625 h 6858000"/>
              <a:gd name="connsiteX67" fmla="*/ 5384605 w 5773150"/>
              <a:gd name="connsiteY67" fmla="*/ 2641276 h 6858000"/>
              <a:gd name="connsiteX68" fmla="*/ 5382375 w 5773150"/>
              <a:gd name="connsiteY68" fmla="*/ 2643748 h 6858000"/>
              <a:gd name="connsiteX69" fmla="*/ 5378376 w 5773150"/>
              <a:gd name="connsiteY69" fmla="*/ 2654882 h 6858000"/>
              <a:gd name="connsiteX70" fmla="*/ 5371098 w 5773150"/>
              <a:gd name="connsiteY70" fmla="*/ 2656453 h 6858000"/>
              <a:gd name="connsiteX71" fmla="*/ 5360670 w 5773150"/>
              <a:gd name="connsiteY71" fmla="*/ 2672090 h 6858000"/>
              <a:gd name="connsiteX72" fmla="*/ 5355023 w 5773150"/>
              <a:gd name="connsiteY72" fmla="*/ 2693024 h 6858000"/>
              <a:gd name="connsiteX73" fmla="*/ 5334290 w 5773150"/>
              <a:gd name="connsiteY73" fmla="*/ 2767224 h 6858000"/>
              <a:gd name="connsiteX74" fmla="*/ 5334675 w 5773150"/>
              <a:gd name="connsiteY74" fmla="*/ 2780287 h 6858000"/>
              <a:gd name="connsiteX75" fmla="*/ 5318729 w 5773150"/>
              <a:gd name="connsiteY75" fmla="*/ 2818533 h 6858000"/>
              <a:gd name="connsiteX76" fmla="*/ 5308395 w 5773150"/>
              <a:gd name="connsiteY76" fmla="*/ 2853605 h 6858000"/>
              <a:gd name="connsiteX77" fmla="*/ 5305322 w 5773150"/>
              <a:gd name="connsiteY77" fmla="*/ 2877253 h 6858000"/>
              <a:gd name="connsiteX78" fmla="*/ 5301489 w 5773150"/>
              <a:gd name="connsiteY78" fmla="*/ 2882681 h 6858000"/>
              <a:gd name="connsiteX79" fmla="*/ 5294118 w 5773150"/>
              <a:gd name="connsiteY79" fmla="*/ 2905402 h 6858000"/>
              <a:gd name="connsiteX80" fmla="*/ 5294526 w 5773150"/>
              <a:gd name="connsiteY80" fmla="*/ 2918038 h 6858000"/>
              <a:gd name="connsiteX81" fmla="*/ 5283716 w 5773150"/>
              <a:gd name="connsiteY81" fmla="*/ 2927650 h 6858000"/>
              <a:gd name="connsiteX82" fmla="*/ 5277240 w 5773150"/>
              <a:gd name="connsiteY82" fmla="*/ 2929023 h 6858000"/>
              <a:gd name="connsiteX83" fmla="*/ 5275633 w 5773150"/>
              <a:gd name="connsiteY83" fmla="*/ 2946120 h 6858000"/>
              <a:gd name="connsiteX84" fmla="*/ 5266576 w 5773150"/>
              <a:gd name="connsiteY84" fmla="*/ 2958163 h 6858000"/>
              <a:gd name="connsiteX85" fmla="*/ 5267255 w 5773150"/>
              <a:gd name="connsiteY85" fmla="*/ 2970848 h 6858000"/>
              <a:gd name="connsiteX86" fmla="*/ 5265185 w 5773150"/>
              <a:gd name="connsiteY86" fmla="*/ 2975513 h 6858000"/>
              <a:gd name="connsiteX87" fmla="*/ 5259313 w 5773150"/>
              <a:gd name="connsiteY87" fmla="*/ 2986924 h 6858000"/>
              <a:gd name="connsiteX88" fmla="*/ 5247802 w 5773150"/>
              <a:gd name="connsiteY88" fmla="*/ 3006258 h 6858000"/>
              <a:gd name="connsiteX89" fmla="*/ 5245279 w 5773150"/>
              <a:gd name="connsiteY89" fmla="*/ 3012562 h 6858000"/>
              <a:gd name="connsiteX90" fmla="*/ 5232206 w 5773150"/>
              <a:gd name="connsiteY90" fmla="*/ 3024355 h 6858000"/>
              <a:gd name="connsiteX91" fmla="*/ 5217115 w 5773150"/>
              <a:gd name="connsiteY91" fmla="*/ 3049786 h 6858000"/>
              <a:gd name="connsiteX92" fmla="*/ 5176572 w 5773150"/>
              <a:gd name="connsiteY92" fmla="*/ 3090998 h 6858000"/>
              <a:gd name="connsiteX93" fmla="*/ 5155861 w 5773150"/>
              <a:gd name="connsiteY93" fmla="*/ 3116019 h 6858000"/>
              <a:gd name="connsiteX94" fmla="*/ 5138549 w 5773150"/>
              <a:gd name="connsiteY94" fmla="*/ 3132106 h 6858000"/>
              <a:gd name="connsiteX95" fmla="*/ 5106546 w 5773150"/>
              <a:gd name="connsiteY95" fmla="*/ 3184456 h 6858000"/>
              <a:gd name="connsiteX96" fmla="*/ 5058542 w 5773150"/>
              <a:gd name="connsiteY96" fmla="*/ 3275999 h 6858000"/>
              <a:gd name="connsiteX97" fmla="*/ 5047232 w 5773150"/>
              <a:gd name="connsiteY97" fmla="*/ 3294370 h 6858000"/>
              <a:gd name="connsiteX98" fmla="*/ 5033169 w 5773150"/>
              <a:gd name="connsiteY98" fmla="*/ 3305717 h 6858000"/>
              <a:gd name="connsiteX99" fmla="*/ 5026122 w 5773150"/>
              <a:gd name="connsiteY99" fmla="*/ 3304478 h 6858000"/>
              <a:gd name="connsiteX100" fmla="*/ 5019204 w 5773150"/>
              <a:gd name="connsiteY100" fmla="*/ 3313868 h 6858000"/>
              <a:gd name="connsiteX101" fmla="*/ 5016458 w 5773150"/>
              <a:gd name="connsiteY101" fmla="*/ 3315437 h 6858000"/>
              <a:gd name="connsiteX102" fmla="*/ 5001612 w 5773150"/>
              <a:gd name="connsiteY102" fmla="*/ 3325366 h 6858000"/>
              <a:gd name="connsiteX103" fmla="*/ 4992447 w 5773150"/>
              <a:gd name="connsiteY103" fmla="*/ 3369627 h 6858000"/>
              <a:gd name="connsiteX104" fmla="*/ 4962640 w 5773150"/>
              <a:gd name="connsiteY104" fmla="*/ 3405111 h 6858000"/>
              <a:gd name="connsiteX105" fmla="*/ 4885437 w 5773150"/>
              <a:gd name="connsiteY105" fmla="*/ 3542476 h 6858000"/>
              <a:gd name="connsiteX106" fmla="*/ 4847328 w 5773150"/>
              <a:gd name="connsiteY106" fmla="*/ 3575653 h 6858000"/>
              <a:gd name="connsiteX107" fmla="*/ 4767104 w 5773150"/>
              <a:gd name="connsiteY107" fmla="*/ 3661469 h 6858000"/>
              <a:gd name="connsiteX108" fmla="*/ 4704780 w 5773150"/>
              <a:gd name="connsiteY108" fmla="*/ 3873639 h 6858000"/>
              <a:gd name="connsiteX109" fmla="*/ 4706808 w 5773150"/>
              <a:gd name="connsiteY109" fmla="*/ 3888925 h 6858000"/>
              <a:gd name="connsiteX110" fmla="*/ 4704311 w 5773150"/>
              <a:gd name="connsiteY110" fmla="*/ 3903419 h 6858000"/>
              <a:gd name="connsiteX111" fmla="*/ 4702575 w 5773150"/>
              <a:gd name="connsiteY111" fmla="*/ 3904376 h 6858000"/>
              <a:gd name="connsiteX112" fmla="*/ 4695419 w 5773150"/>
              <a:gd name="connsiteY112" fmla="*/ 3918796 h 6858000"/>
              <a:gd name="connsiteX113" fmla="*/ 4696713 w 5773150"/>
              <a:gd name="connsiteY113" fmla="*/ 3923588 h 6858000"/>
              <a:gd name="connsiteX114" fmla="*/ 4692700 w 5773150"/>
              <a:gd name="connsiteY114" fmla="*/ 3933994 h 6858000"/>
              <a:gd name="connsiteX115" fmla="*/ 4687213 w 5773150"/>
              <a:gd name="connsiteY115" fmla="*/ 3955874 h 6858000"/>
              <a:gd name="connsiteX116" fmla="*/ 4683919 w 5773150"/>
              <a:gd name="connsiteY116" fmla="*/ 3958674 h 6858000"/>
              <a:gd name="connsiteX117" fmla="*/ 4606919 w 5773150"/>
              <a:gd name="connsiteY117" fmla="*/ 4030764 h 6858000"/>
              <a:gd name="connsiteX118" fmla="*/ 4591395 w 5773150"/>
              <a:gd name="connsiteY118" fmla="*/ 4069165 h 6858000"/>
              <a:gd name="connsiteX119" fmla="*/ 4591089 w 5773150"/>
              <a:gd name="connsiteY119" fmla="*/ 4069157 h 6858000"/>
              <a:gd name="connsiteX120" fmla="*/ 4587337 w 5773150"/>
              <a:gd name="connsiteY120" fmla="*/ 4075398 h 6858000"/>
              <a:gd name="connsiteX121" fmla="*/ 4585754 w 5773150"/>
              <a:gd name="connsiteY121" fmla="*/ 4080409 h 6858000"/>
              <a:gd name="connsiteX122" fmla="*/ 4576058 w 5773150"/>
              <a:gd name="connsiteY122" fmla="*/ 4095613 h 6858000"/>
              <a:gd name="connsiteX123" fmla="*/ 4572245 w 5773150"/>
              <a:gd name="connsiteY123" fmla="*/ 4095632 h 6858000"/>
              <a:gd name="connsiteX124" fmla="*/ 4572030 w 5773150"/>
              <a:gd name="connsiteY124" fmla="*/ 4096903 h 6858000"/>
              <a:gd name="connsiteX125" fmla="*/ 4454298 w 5773150"/>
              <a:gd name="connsiteY125" fmla="*/ 4262280 h 6858000"/>
              <a:gd name="connsiteX126" fmla="*/ 4403153 w 5773150"/>
              <a:gd name="connsiteY126" fmla="*/ 4335179 h 6858000"/>
              <a:gd name="connsiteX127" fmla="*/ 4360039 w 5773150"/>
              <a:gd name="connsiteY127" fmla="*/ 4362080 h 6858000"/>
              <a:gd name="connsiteX128" fmla="*/ 4357068 w 5773150"/>
              <a:gd name="connsiteY128" fmla="*/ 4366231 h 6858000"/>
              <a:gd name="connsiteX129" fmla="*/ 4353801 w 5773150"/>
              <a:gd name="connsiteY129" fmla="*/ 4379126 h 6858000"/>
              <a:gd name="connsiteX130" fmla="*/ 4353370 w 5773150"/>
              <a:gd name="connsiteY130" fmla="*/ 4384233 h 6858000"/>
              <a:gd name="connsiteX131" fmla="*/ 4351043 w 5773150"/>
              <a:gd name="connsiteY131" fmla="*/ 4391157 h 6858000"/>
              <a:gd name="connsiteX132" fmla="*/ 4350731 w 5773150"/>
              <a:gd name="connsiteY132" fmla="*/ 4391247 h 6858000"/>
              <a:gd name="connsiteX133" fmla="*/ 4349047 w 5773150"/>
              <a:gd name="connsiteY133" fmla="*/ 4397893 h 6858000"/>
              <a:gd name="connsiteX134" fmla="*/ 4344022 w 5773150"/>
              <a:gd name="connsiteY134" fmla="*/ 4431453 h 6858000"/>
              <a:gd name="connsiteX135" fmla="*/ 4305819 w 5773150"/>
              <a:gd name="connsiteY135" fmla="*/ 4465595 h 6858000"/>
              <a:gd name="connsiteX136" fmla="*/ 4295842 w 5773150"/>
              <a:gd name="connsiteY136" fmla="*/ 4481597 h 6858000"/>
              <a:gd name="connsiteX137" fmla="*/ 4289154 w 5773150"/>
              <a:gd name="connsiteY137" fmla="*/ 4489703 h 6858000"/>
              <a:gd name="connsiteX138" fmla="*/ 4287862 w 5773150"/>
              <a:gd name="connsiteY138" fmla="*/ 4489926 h 6858000"/>
              <a:gd name="connsiteX139" fmla="*/ 4283172 w 5773150"/>
              <a:gd name="connsiteY139" fmla="*/ 4522137 h 6858000"/>
              <a:gd name="connsiteX140" fmla="*/ 4280503 w 5773150"/>
              <a:gd name="connsiteY140" fmla="*/ 4525754 h 6858000"/>
              <a:gd name="connsiteX141" fmla="*/ 4280064 w 5773150"/>
              <a:gd name="connsiteY141" fmla="*/ 4547595 h 6858000"/>
              <a:gd name="connsiteX142" fmla="*/ 4278441 w 5773150"/>
              <a:gd name="connsiteY142" fmla="*/ 4558429 h 6858000"/>
              <a:gd name="connsiteX143" fmla="*/ 4280863 w 5773150"/>
              <a:gd name="connsiteY143" fmla="*/ 4562417 h 6858000"/>
              <a:gd name="connsiteX144" fmla="*/ 4277004 w 5773150"/>
              <a:gd name="connsiteY144" fmla="*/ 4577939 h 6858000"/>
              <a:gd name="connsiteX145" fmla="*/ 4275476 w 5773150"/>
              <a:gd name="connsiteY145" fmla="*/ 4579371 h 6858000"/>
              <a:gd name="connsiteX146" fmla="*/ 4276334 w 5773150"/>
              <a:gd name="connsiteY146" fmla="*/ 4593473 h 6858000"/>
              <a:gd name="connsiteX147" fmla="*/ 4281939 w 5773150"/>
              <a:gd name="connsiteY147" fmla="*/ 4606870 h 6858000"/>
              <a:gd name="connsiteX148" fmla="*/ 4233839 w 5773150"/>
              <a:gd name="connsiteY148" fmla="*/ 4733904 h 6858000"/>
              <a:gd name="connsiteX149" fmla="*/ 4234794 w 5773150"/>
              <a:gd name="connsiteY149" fmla="*/ 4857271 h 6858000"/>
              <a:gd name="connsiteX150" fmla="*/ 4207596 w 5773150"/>
              <a:gd name="connsiteY150" fmla="*/ 4925868 h 6858000"/>
              <a:gd name="connsiteX151" fmla="*/ 4177540 w 5773150"/>
              <a:gd name="connsiteY151" fmla="*/ 4941939 h 6858000"/>
              <a:gd name="connsiteX152" fmla="*/ 4131041 w 5773150"/>
              <a:gd name="connsiteY152" fmla="*/ 5119156 h 6858000"/>
              <a:gd name="connsiteX153" fmla="*/ 4109250 w 5773150"/>
              <a:gd name="connsiteY153" fmla="*/ 5161219 h 6858000"/>
              <a:gd name="connsiteX154" fmla="*/ 4110314 w 5773150"/>
              <a:gd name="connsiteY154" fmla="*/ 5204785 h 6858000"/>
              <a:gd name="connsiteX155" fmla="*/ 4097659 w 5773150"/>
              <a:gd name="connsiteY155" fmla="*/ 5218622 h 6858000"/>
              <a:gd name="connsiteX156" fmla="*/ 4095256 w 5773150"/>
              <a:gd name="connsiteY156" fmla="*/ 5220937 h 6858000"/>
              <a:gd name="connsiteX157" fmla="*/ 4090467 w 5773150"/>
              <a:gd name="connsiteY157" fmla="*/ 5231761 h 6858000"/>
              <a:gd name="connsiteX158" fmla="*/ 4083075 w 5773150"/>
              <a:gd name="connsiteY158" fmla="*/ 5232862 h 6858000"/>
              <a:gd name="connsiteX159" fmla="*/ 4037326 w 5773150"/>
              <a:gd name="connsiteY159" fmla="*/ 5367558 h 6858000"/>
              <a:gd name="connsiteX160" fmla="*/ 4017249 w 5773150"/>
              <a:gd name="connsiteY160" fmla="*/ 5425813 h 6858000"/>
              <a:gd name="connsiteX161" fmla="*/ 4003539 w 5773150"/>
              <a:gd name="connsiteY161" fmla="*/ 5446090 h 6858000"/>
              <a:gd name="connsiteX162" fmla="*/ 3957205 w 5773150"/>
              <a:gd name="connsiteY162" fmla="*/ 5526392 h 6858000"/>
              <a:gd name="connsiteX163" fmla="*/ 3923369 w 5773150"/>
              <a:gd name="connsiteY163" fmla="*/ 5597055 h 6858000"/>
              <a:gd name="connsiteX164" fmla="*/ 3924699 w 5773150"/>
              <a:gd name="connsiteY164" fmla="*/ 5656420 h 6858000"/>
              <a:gd name="connsiteX165" fmla="*/ 3918490 w 5773150"/>
              <a:gd name="connsiteY165" fmla="*/ 5659739 h 6858000"/>
              <a:gd name="connsiteX166" fmla="*/ 3906741 w 5773150"/>
              <a:gd name="connsiteY166" fmla="*/ 5696859 h 6858000"/>
              <a:gd name="connsiteX167" fmla="*/ 3896975 w 5773150"/>
              <a:gd name="connsiteY167" fmla="*/ 5836200 h 6858000"/>
              <a:gd name="connsiteX168" fmla="*/ 3873147 w 5773150"/>
              <a:gd name="connsiteY168" fmla="*/ 5908482 h 6858000"/>
              <a:gd name="connsiteX169" fmla="*/ 3859627 w 5773150"/>
              <a:gd name="connsiteY169" fmla="*/ 5932636 h 6858000"/>
              <a:gd name="connsiteX170" fmla="*/ 3837289 w 5773150"/>
              <a:gd name="connsiteY170" fmla="*/ 5973195 h 6858000"/>
              <a:gd name="connsiteX171" fmla="*/ 3808128 w 5773150"/>
              <a:gd name="connsiteY171" fmla="*/ 5999815 h 6858000"/>
              <a:gd name="connsiteX172" fmla="*/ 3794389 w 5773150"/>
              <a:gd name="connsiteY172" fmla="*/ 6035197 h 6858000"/>
              <a:gd name="connsiteX173" fmla="*/ 3807321 w 5773150"/>
              <a:gd name="connsiteY173" fmla="*/ 6048196 h 6858000"/>
              <a:gd name="connsiteX174" fmla="*/ 3755396 w 5773150"/>
              <a:gd name="connsiteY174" fmla="*/ 6139024 h 6858000"/>
              <a:gd name="connsiteX175" fmla="*/ 3741103 w 5773150"/>
              <a:gd name="connsiteY175" fmla="*/ 6171711 h 6858000"/>
              <a:gd name="connsiteX176" fmla="*/ 3697544 w 5773150"/>
              <a:gd name="connsiteY176" fmla="*/ 6259653 h 6858000"/>
              <a:gd name="connsiteX177" fmla="*/ 3650470 w 5773150"/>
              <a:gd name="connsiteY177" fmla="*/ 6346715 h 6858000"/>
              <a:gd name="connsiteX178" fmla="*/ 3603128 w 5773150"/>
              <a:gd name="connsiteY178" fmla="*/ 6392515 h 6858000"/>
              <a:gd name="connsiteX179" fmla="*/ 3566534 w 5773150"/>
              <a:gd name="connsiteY179" fmla="*/ 6464704 h 6858000"/>
              <a:gd name="connsiteX180" fmla="*/ 3557558 w 5773150"/>
              <a:gd name="connsiteY180" fmla="*/ 6475940 h 6858000"/>
              <a:gd name="connsiteX181" fmla="*/ 3467778 w 5773150"/>
              <a:gd name="connsiteY181" fmla="*/ 6598594 h 6858000"/>
              <a:gd name="connsiteX182" fmla="*/ 3406680 w 5773150"/>
              <a:gd name="connsiteY182" fmla="*/ 6665163 h 6858000"/>
              <a:gd name="connsiteX183" fmla="*/ 3298660 w 5773150"/>
              <a:gd name="connsiteY183" fmla="*/ 6829172 h 6858000"/>
              <a:gd name="connsiteX184" fmla="*/ 3279359 w 5773150"/>
              <a:gd name="connsiteY184" fmla="*/ 6858000 h 6858000"/>
              <a:gd name="connsiteX185" fmla="*/ 0 w 5773150"/>
              <a:gd name="connsiteY18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5773150" h="6858000">
                <a:moveTo>
                  <a:pt x="0" y="0"/>
                </a:moveTo>
                <a:lnTo>
                  <a:pt x="5743678" y="0"/>
                </a:lnTo>
                <a:lnTo>
                  <a:pt x="5751391" y="30573"/>
                </a:lnTo>
                <a:cubicBezTo>
                  <a:pt x="5755183" y="41656"/>
                  <a:pt x="5760175" y="52820"/>
                  <a:pt x="5766902" y="64019"/>
                </a:cubicBezTo>
                <a:cubicBezTo>
                  <a:pt x="5775432" y="73156"/>
                  <a:pt x="5775199" y="90194"/>
                  <a:pt x="5766384" y="102070"/>
                </a:cubicBezTo>
                <a:cubicBezTo>
                  <a:pt x="5764867" y="104110"/>
                  <a:pt x="5763145" y="105922"/>
                  <a:pt x="5761277" y="107443"/>
                </a:cubicBezTo>
                <a:cubicBezTo>
                  <a:pt x="5758933" y="139641"/>
                  <a:pt x="5754809" y="258542"/>
                  <a:pt x="5752316" y="295258"/>
                </a:cubicBezTo>
                <a:cubicBezTo>
                  <a:pt x="5738492" y="294758"/>
                  <a:pt x="5757608" y="318519"/>
                  <a:pt x="5746314" y="327740"/>
                </a:cubicBezTo>
                <a:cubicBezTo>
                  <a:pt x="5736871" y="333999"/>
                  <a:pt x="5740467" y="342667"/>
                  <a:pt x="5738881" y="351315"/>
                </a:cubicBezTo>
                <a:cubicBezTo>
                  <a:pt x="5730234" y="361036"/>
                  <a:pt x="5731385" y="400223"/>
                  <a:pt x="5736461" y="411657"/>
                </a:cubicBezTo>
                <a:cubicBezTo>
                  <a:pt x="5756734" y="441057"/>
                  <a:pt x="5724191" y="487822"/>
                  <a:pt x="5739349" y="511819"/>
                </a:cubicBezTo>
                <a:cubicBezTo>
                  <a:pt x="5740531" y="519425"/>
                  <a:pt x="5740006" y="526440"/>
                  <a:pt x="5738426" y="533052"/>
                </a:cubicBezTo>
                <a:lnTo>
                  <a:pt x="5731528" y="550926"/>
                </a:lnTo>
                <a:lnTo>
                  <a:pt x="5724607" y="554743"/>
                </a:lnTo>
                <a:lnTo>
                  <a:pt x="5723119" y="566363"/>
                </a:lnTo>
                <a:lnTo>
                  <a:pt x="5721446" y="569374"/>
                </a:lnTo>
                <a:cubicBezTo>
                  <a:pt x="5722109" y="579264"/>
                  <a:pt x="5727640" y="608589"/>
                  <a:pt x="5727098" y="625703"/>
                </a:cubicBezTo>
                <a:cubicBezTo>
                  <a:pt x="5720765" y="657876"/>
                  <a:pt x="5748028" y="639054"/>
                  <a:pt x="5718199" y="672062"/>
                </a:cubicBezTo>
                <a:cubicBezTo>
                  <a:pt x="5728541" y="727155"/>
                  <a:pt x="5696651" y="752273"/>
                  <a:pt x="5721559" y="799708"/>
                </a:cubicBezTo>
                <a:cubicBezTo>
                  <a:pt x="5723793" y="864308"/>
                  <a:pt x="5706512" y="931254"/>
                  <a:pt x="5706600" y="996786"/>
                </a:cubicBezTo>
                <a:cubicBezTo>
                  <a:pt x="5701422" y="1044681"/>
                  <a:pt x="5722027" y="1077722"/>
                  <a:pt x="5698779" y="1123394"/>
                </a:cubicBezTo>
                <a:cubicBezTo>
                  <a:pt x="5702808" y="1126021"/>
                  <a:pt x="5729183" y="1198935"/>
                  <a:pt x="5731557" y="1202870"/>
                </a:cubicBezTo>
                <a:lnTo>
                  <a:pt x="5736580" y="1215292"/>
                </a:lnTo>
                <a:lnTo>
                  <a:pt x="5735505" y="1217172"/>
                </a:lnTo>
                <a:cubicBezTo>
                  <a:pt x="5733380" y="1225092"/>
                  <a:pt x="5734203" y="1229635"/>
                  <a:pt x="5736321" y="1232680"/>
                </a:cubicBezTo>
                <a:lnTo>
                  <a:pt x="5739880" y="1235358"/>
                </a:lnTo>
                <a:lnTo>
                  <a:pt x="5741500" y="1245773"/>
                </a:lnTo>
                <a:lnTo>
                  <a:pt x="5747543" y="1265687"/>
                </a:lnTo>
                <a:lnTo>
                  <a:pt x="5746000" y="1269978"/>
                </a:lnTo>
                <a:lnTo>
                  <a:pt x="5713210" y="1375228"/>
                </a:lnTo>
                <a:cubicBezTo>
                  <a:pt x="5715338" y="1385493"/>
                  <a:pt x="5717065" y="1396315"/>
                  <a:pt x="5718231" y="1407489"/>
                </a:cubicBezTo>
                <a:lnTo>
                  <a:pt x="5718549" y="1414144"/>
                </a:lnTo>
                <a:lnTo>
                  <a:pt x="5718270" y="1414342"/>
                </a:lnTo>
                <a:cubicBezTo>
                  <a:pt x="5717731" y="1415932"/>
                  <a:pt x="5717607" y="1418173"/>
                  <a:pt x="5718039" y="1421494"/>
                </a:cubicBezTo>
                <a:lnTo>
                  <a:pt x="5719130" y="1426276"/>
                </a:lnTo>
                <a:lnTo>
                  <a:pt x="5719749" y="1439183"/>
                </a:lnTo>
                <a:lnTo>
                  <a:pt x="5718068" y="1444070"/>
                </a:lnTo>
                <a:cubicBezTo>
                  <a:pt x="5706546" y="1461201"/>
                  <a:pt x="5668509" y="1454838"/>
                  <a:pt x="5683760" y="1484872"/>
                </a:cubicBezTo>
                <a:cubicBezTo>
                  <a:pt x="5674680" y="1518718"/>
                  <a:pt x="5649677" y="1535628"/>
                  <a:pt x="5655213" y="1570335"/>
                </a:cubicBezTo>
                <a:cubicBezTo>
                  <a:pt x="5646629" y="1601999"/>
                  <a:pt x="5631412" y="1627433"/>
                  <a:pt x="5630336" y="1655809"/>
                </a:cubicBezTo>
                <a:cubicBezTo>
                  <a:pt x="5621171" y="1665112"/>
                  <a:pt x="5615969" y="1674755"/>
                  <a:pt x="5622971" y="1687176"/>
                </a:cubicBezTo>
                <a:cubicBezTo>
                  <a:pt x="5612223" y="1716027"/>
                  <a:pt x="5596756" y="1719733"/>
                  <a:pt x="5602601" y="1741240"/>
                </a:cubicBezTo>
                <a:cubicBezTo>
                  <a:pt x="5576295" y="1752284"/>
                  <a:pt x="5584462" y="1755416"/>
                  <a:pt x="5588781" y="1764858"/>
                </a:cubicBezTo>
                <a:lnTo>
                  <a:pt x="5588947" y="1766091"/>
                </a:lnTo>
                <a:lnTo>
                  <a:pt x="5585214" y="1767564"/>
                </a:lnTo>
                <a:lnTo>
                  <a:pt x="5582552" y="1771907"/>
                </a:lnTo>
                <a:lnTo>
                  <a:pt x="5580211" y="1785016"/>
                </a:lnTo>
                <a:lnTo>
                  <a:pt x="5580144" y="1790155"/>
                </a:lnTo>
                <a:cubicBezTo>
                  <a:pt x="5579795" y="1793615"/>
                  <a:pt x="5579174" y="1795816"/>
                  <a:pt x="5578316" y="1797230"/>
                </a:cubicBezTo>
                <a:lnTo>
                  <a:pt x="5578012" y="1797341"/>
                </a:lnTo>
                <a:lnTo>
                  <a:pt x="5576805" y="1804097"/>
                </a:lnTo>
                <a:cubicBezTo>
                  <a:pt x="5575363" y="1815650"/>
                  <a:pt x="5574518" y="1827037"/>
                  <a:pt x="5574175" y="1837992"/>
                </a:cubicBezTo>
                <a:cubicBezTo>
                  <a:pt x="5557462" y="1843069"/>
                  <a:pt x="5564796" y="1885741"/>
                  <a:pt x="5538573" y="1874590"/>
                </a:cubicBezTo>
                <a:cubicBezTo>
                  <a:pt x="5537299" y="1889161"/>
                  <a:pt x="5546475" y="1900511"/>
                  <a:pt x="5529775" y="1891237"/>
                </a:cubicBezTo>
                <a:cubicBezTo>
                  <a:pt x="5528841" y="1895903"/>
                  <a:pt x="5526597" y="1898352"/>
                  <a:pt x="5523694" y="1899776"/>
                </a:cubicBezTo>
                <a:lnTo>
                  <a:pt x="5522424" y="1900078"/>
                </a:lnTo>
                <a:lnTo>
                  <a:pt x="5520031" y="1932606"/>
                </a:lnTo>
                <a:lnTo>
                  <a:pt x="5517631" y="1936394"/>
                </a:lnTo>
                <a:lnTo>
                  <a:pt x="5518736" y="1958275"/>
                </a:lnTo>
                <a:lnTo>
                  <a:pt x="5520575" y="1973057"/>
                </a:lnTo>
                <a:lnTo>
                  <a:pt x="5494788" y="2160875"/>
                </a:lnTo>
                <a:cubicBezTo>
                  <a:pt x="5491310" y="2207647"/>
                  <a:pt x="5503036" y="2214838"/>
                  <a:pt x="5495547" y="2270995"/>
                </a:cubicBezTo>
                <a:cubicBezTo>
                  <a:pt x="5458835" y="2262012"/>
                  <a:pt x="5510792" y="2386959"/>
                  <a:pt x="5473327" y="2341361"/>
                </a:cubicBezTo>
                <a:cubicBezTo>
                  <a:pt x="5472407" y="2358369"/>
                  <a:pt x="5453871" y="2371442"/>
                  <a:pt x="5444557" y="2359357"/>
                </a:cubicBezTo>
                <a:cubicBezTo>
                  <a:pt x="5456929" y="2414891"/>
                  <a:pt x="5413654" y="2481170"/>
                  <a:pt x="5410799" y="2539631"/>
                </a:cubicBezTo>
                <a:cubicBezTo>
                  <a:pt x="5375706" y="2562954"/>
                  <a:pt x="5405218" y="2552984"/>
                  <a:pt x="5392086" y="2583107"/>
                </a:cubicBezTo>
                <a:cubicBezTo>
                  <a:pt x="5419473" y="2580934"/>
                  <a:pt x="5368223" y="2617657"/>
                  <a:pt x="5396221" y="2626625"/>
                </a:cubicBezTo>
                <a:cubicBezTo>
                  <a:pt x="5392944" y="2631822"/>
                  <a:pt x="5388887" y="2636576"/>
                  <a:pt x="5384605" y="2641276"/>
                </a:cubicBezTo>
                <a:lnTo>
                  <a:pt x="5382375" y="2643748"/>
                </a:lnTo>
                <a:lnTo>
                  <a:pt x="5378376" y="2654882"/>
                </a:lnTo>
                <a:lnTo>
                  <a:pt x="5371098" y="2656453"/>
                </a:lnTo>
                <a:lnTo>
                  <a:pt x="5360670" y="2672090"/>
                </a:lnTo>
                <a:cubicBezTo>
                  <a:pt x="5357715" y="2678188"/>
                  <a:pt x="5355645" y="2685034"/>
                  <a:pt x="5355023" y="2693024"/>
                </a:cubicBezTo>
                <a:cubicBezTo>
                  <a:pt x="5361493" y="2714719"/>
                  <a:pt x="5340211" y="2740505"/>
                  <a:pt x="5334290" y="2767224"/>
                </a:cubicBezTo>
                <a:lnTo>
                  <a:pt x="5334675" y="2780287"/>
                </a:lnTo>
                <a:lnTo>
                  <a:pt x="5318729" y="2818533"/>
                </a:lnTo>
                <a:cubicBezTo>
                  <a:pt x="5314717" y="2829555"/>
                  <a:pt x="5311133" y="2841142"/>
                  <a:pt x="5308395" y="2853605"/>
                </a:cubicBezTo>
                <a:lnTo>
                  <a:pt x="5305322" y="2877253"/>
                </a:lnTo>
                <a:lnTo>
                  <a:pt x="5301489" y="2882681"/>
                </a:lnTo>
                <a:cubicBezTo>
                  <a:pt x="5299075" y="2893219"/>
                  <a:pt x="5303638" y="2909145"/>
                  <a:pt x="5294118" y="2905402"/>
                </a:cubicBezTo>
                <a:lnTo>
                  <a:pt x="5294526" y="2918038"/>
                </a:lnTo>
                <a:lnTo>
                  <a:pt x="5283716" y="2927650"/>
                </a:lnTo>
                <a:cubicBezTo>
                  <a:pt x="5281569" y="2928458"/>
                  <a:pt x="5279386" y="2928919"/>
                  <a:pt x="5277240" y="2929023"/>
                </a:cubicBezTo>
                <a:lnTo>
                  <a:pt x="5275633" y="2946120"/>
                </a:lnTo>
                <a:lnTo>
                  <a:pt x="5266576" y="2958163"/>
                </a:lnTo>
                <a:lnTo>
                  <a:pt x="5267255" y="2970848"/>
                </a:lnTo>
                <a:lnTo>
                  <a:pt x="5265185" y="2975513"/>
                </a:lnTo>
                <a:lnTo>
                  <a:pt x="5259313" y="2986924"/>
                </a:lnTo>
                <a:cubicBezTo>
                  <a:pt x="5255780" y="2992640"/>
                  <a:pt x="5251658" y="2998994"/>
                  <a:pt x="5247802" y="3006258"/>
                </a:cubicBezTo>
                <a:lnTo>
                  <a:pt x="5245279" y="3012562"/>
                </a:lnTo>
                <a:lnTo>
                  <a:pt x="5232206" y="3024355"/>
                </a:lnTo>
                <a:cubicBezTo>
                  <a:pt x="5222427" y="3032866"/>
                  <a:pt x="5215538" y="3039771"/>
                  <a:pt x="5217115" y="3049786"/>
                </a:cubicBezTo>
                <a:cubicBezTo>
                  <a:pt x="5203961" y="3062817"/>
                  <a:pt x="5175346" y="3066969"/>
                  <a:pt x="5176572" y="3090998"/>
                </a:cubicBezTo>
                <a:cubicBezTo>
                  <a:pt x="5166573" y="3081252"/>
                  <a:pt x="5168849" y="3115369"/>
                  <a:pt x="5155861" y="3116019"/>
                </a:cubicBezTo>
                <a:cubicBezTo>
                  <a:pt x="5145726" y="3115265"/>
                  <a:pt x="5144054" y="3125438"/>
                  <a:pt x="5138549" y="3132106"/>
                </a:cubicBezTo>
                <a:cubicBezTo>
                  <a:pt x="5127269" y="3134983"/>
                  <a:pt x="5108506" y="3170815"/>
                  <a:pt x="5106546" y="3184456"/>
                </a:cubicBezTo>
                <a:cubicBezTo>
                  <a:pt x="5106861" y="3224391"/>
                  <a:pt x="5059318" y="3244332"/>
                  <a:pt x="5058542" y="3275999"/>
                </a:cubicBezTo>
                <a:cubicBezTo>
                  <a:pt x="5055611" y="3283596"/>
                  <a:pt x="5051712" y="3289520"/>
                  <a:pt x="5047232" y="3294370"/>
                </a:cubicBezTo>
                <a:lnTo>
                  <a:pt x="5033169" y="3305717"/>
                </a:lnTo>
                <a:cubicBezTo>
                  <a:pt x="5030820" y="3305304"/>
                  <a:pt x="5028471" y="3304890"/>
                  <a:pt x="5026122" y="3304478"/>
                </a:cubicBezTo>
                <a:lnTo>
                  <a:pt x="5019204" y="3313868"/>
                </a:lnTo>
                <a:lnTo>
                  <a:pt x="5016458" y="3315437"/>
                </a:lnTo>
                <a:cubicBezTo>
                  <a:pt x="5011193" y="3318413"/>
                  <a:pt x="5006115" y="3321522"/>
                  <a:pt x="5001612" y="3325366"/>
                </a:cubicBezTo>
                <a:cubicBezTo>
                  <a:pt x="5024263" y="3344866"/>
                  <a:pt x="4967044" y="3361287"/>
                  <a:pt x="4992447" y="3369627"/>
                </a:cubicBezTo>
                <a:cubicBezTo>
                  <a:pt x="4971645" y="3394149"/>
                  <a:pt x="5001283" y="3395653"/>
                  <a:pt x="4962640" y="3405111"/>
                </a:cubicBezTo>
                <a:cubicBezTo>
                  <a:pt x="4942726" y="3461354"/>
                  <a:pt x="4890717" y="3483285"/>
                  <a:pt x="4885437" y="3542476"/>
                </a:cubicBezTo>
                <a:cubicBezTo>
                  <a:pt x="4880600" y="3527061"/>
                  <a:pt x="4853204" y="3559326"/>
                  <a:pt x="4847328" y="3575653"/>
                </a:cubicBezTo>
                <a:cubicBezTo>
                  <a:pt x="4826975" y="3516612"/>
                  <a:pt x="4797633" y="3684316"/>
                  <a:pt x="4767104" y="3661469"/>
                </a:cubicBezTo>
                <a:cubicBezTo>
                  <a:pt x="4743347" y="3711133"/>
                  <a:pt x="4721374" y="3831513"/>
                  <a:pt x="4704780" y="3873639"/>
                </a:cubicBezTo>
                <a:cubicBezTo>
                  <a:pt x="4706450" y="3878699"/>
                  <a:pt x="4707018" y="3883808"/>
                  <a:pt x="4706808" y="3888925"/>
                </a:cubicBezTo>
                <a:lnTo>
                  <a:pt x="4704311" y="3903419"/>
                </a:lnTo>
                <a:lnTo>
                  <a:pt x="4702575" y="3904376"/>
                </a:lnTo>
                <a:cubicBezTo>
                  <a:pt x="4697037" y="3910030"/>
                  <a:pt x="4695370" y="3914647"/>
                  <a:pt x="4695419" y="3918796"/>
                </a:cubicBezTo>
                <a:lnTo>
                  <a:pt x="4696713" y="3923588"/>
                </a:lnTo>
                <a:lnTo>
                  <a:pt x="4692700" y="3933994"/>
                </a:lnTo>
                <a:lnTo>
                  <a:pt x="4687213" y="3955874"/>
                </a:lnTo>
                <a:lnTo>
                  <a:pt x="4683919" y="3958674"/>
                </a:lnTo>
                <a:cubicBezTo>
                  <a:pt x="4670537" y="3971156"/>
                  <a:pt x="4621823" y="4013377"/>
                  <a:pt x="4606919" y="4030764"/>
                </a:cubicBezTo>
                <a:lnTo>
                  <a:pt x="4591395" y="4069165"/>
                </a:lnTo>
                <a:cubicBezTo>
                  <a:pt x="4591293" y="4069162"/>
                  <a:pt x="4591190" y="4069159"/>
                  <a:pt x="4591089" y="4069157"/>
                </a:cubicBezTo>
                <a:cubicBezTo>
                  <a:pt x="4589894" y="4070214"/>
                  <a:pt x="4588680" y="4072136"/>
                  <a:pt x="4587337" y="4075398"/>
                </a:cubicBezTo>
                <a:lnTo>
                  <a:pt x="4585754" y="4080409"/>
                </a:lnTo>
                <a:lnTo>
                  <a:pt x="4576058" y="4095613"/>
                </a:lnTo>
                <a:lnTo>
                  <a:pt x="4572245" y="4095632"/>
                </a:lnTo>
                <a:lnTo>
                  <a:pt x="4572030" y="4096903"/>
                </a:lnTo>
                <a:lnTo>
                  <a:pt x="4454298" y="4262280"/>
                </a:lnTo>
                <a:cubicBezTo>
                  <a:pt x="4449015" y="4298433"/>
                  <a:pt x="4421396" y="4305460"/>
                  <a:pt x="4403153" y="4335179"/>
                </a:cubicBezTo>
                <a:cubicBezTo>
                  <a:pt x="4408038" y="4370465"/>
                  <a:pt x="4375534" y="4349684"/>
                  <a:pt x="4360039" y="4362080"/>
                </a:cubicBezTo>
                <a:lnTo>
                  <a:pt x="4357068" y="4366231"/>
                </a:lnTo>
                <a:lnTo>
                  <a:pt x="4353801" y="4379126"/>
                </a:lnTo>
                <a:lnTo>
                  <a:pt x="4353370" y="4384233"/>
                </a:lnTo>
                <a:cubicBezTo>
                  <a:pt x="4352777" y="4387655"/>
                  <a:pt x="4352001" y="4389806"/>
                  <a:pt x="4351043" y="4391157"/>
                </a:cubicBezTo>
                <a:cubicBezTo>
                  <a:pt x="4350939" y="4391187"/>
                  <a:pt x="4350835" y="4391216"/>
                  <a:pt x="4350731" y="4391247"/>
                </a:cubicBezTo>
                <a:lnTo>
                  <a:pt x="4349047" y="4397893"/>
                </a:lnTo>
                <a:cubicBezTo>
                  <a:pt x="4346788" y="4409298"/>
                  <a:pt x="4345141" y="4420572"/>
                  <a:pt x="4344022" y="4431453"/>
                </a:cubicBezTo>
                <a:cubicBezTo>
                  <a:pt x="4326944" y="4435435"/>
                  <a:pt x="4331268" y="4478362"/>
                  <a:pt x="4305819" y="4465595"/>
                </a:cubicBezTo>
                <a:cubicBezTo>
                  <a:pt x="4303516" y="4480014"/>
                  <a:pt x="4311896" y="4491890"/>
                  <a:pt x="4295842" y="4481597"/>
                </a:cubicBezTo>
                <a:cubicBezTo>
                  <a:pt x="4294579" y="4486180"/>
                  <a:pt x="4292159" y="4488473"/>
                  <a:pt x="4289154" y="4489703"/>
                </a:cubicBezTo>
                <a:lnTo>
                  <a:pt x="4287862" y="4489926"/>
                </a:lnTo>
                <a:lnTo>
                  <a:pt x="4283172" y="4522137"/>
                </a:lnTo>
                <a:lnTo>
                  <a:pt x="4280503" y="4525754"/>
                </a:lnTo>
                <a:lnTo>
                  <a:pt x="4280064" y="4547595"/>
                </a:lnTo>
                <a:lnTo>
                  <a:pt x="4278441" y="4558429"/>
                </a:lnTo>
                <a:lnTo>
                  <a:pt x="4280863" y="4562417"/>
                </a:lnTo>
                <a:cubicBezTo>
                  <a:pt x="4281877" y="4566212"/>
                  <a:pt x="4281272" y="4570986"/>
                  <a:pt x="4277004" y="4577939"/>
                </a:cubicBezTo>
                <a:lnTo>
                  <a:pt x="4275476" y="4579371"/>
                </a:lnTo>
                <a:lnTo>
                  <a:pt x="4276334" y="4593473"/>
                </a:lnTo>
                <a:cubicBezTo>
                  <a:pt x="4277315" y="4598241"/>
                  <a:pt x="4279075" y="4602753"/>
                  <a:pt x="4281939" y="4606870"/>
                </a:cubicBezTo>
                <a:cubicBezTo>
                  <a:pt x="4247382" y="4642774"/>
                  <a:pt x="4252718" y="4688912"/>
                  <a:pt x="4233839" y="4733904"/>
                </a:cubicBezTo>
                <a:cubicBezTo>
                  <a:pt x="4195436" y="4743589"/>
                  <a:pt x="4207804" y="4835870"/>
                  <a:pt x="4234794" y="4857271"/>
                </a:cubicBezTo>
                <a:cubicBezTo>
                  <a:pt x="4198696" y="4845991"/>
                  <a:pt x="4241862" y="4973625"/>
                  <a:pt x="4207596" y="4925868"/>
                </a:cubicBezTo>
                <a:cubicBezTo>
                  <a:pt x="4205472" y="4942730"/>
                  <a:pt x="4186007" y="4954558"/>
                  <a:pt x="4177540" y="4941939"/>
                </a:cubicBezTo>
                <a:cubicBezTo>
                  <a:pt x="4185998" y="4997982"/>
                  <a:pt x="4138024" y="5061170"/>
                  <a:pt x="4131041" y="5119156"/>
                </a:cubicBezTo>
                <a:cubicBezTo>
                  <a:pt x="4094285" y="5140124"/>
                  <a:pt x="4124516" y="5132087"/>
                  <a:pt x="4109250" y="5161219"/>
                </a:cubicBezTo>
                <a:cubicBezTo>
                  <a:pt x="4136804" y="5160804"/>
                  <a:pt x="4082938" y="5194076"/>
                  <a:pt x="4110314" y="5204785"/>
                </a:cubicBezTo>
                <a:cubicBezTo>
                  <a:pt x="4106672" y="5209749"/>
                  <a:pt x="4102276" y="5214217"/>
                  <a:pt x="4097659" y="5218622"/>
                </a:cubicBezTo>
                <a:lnTo>
                  <a:pt x="4095256" y="5220937"/>
                </a:lnTo>
                <a:lnTo>
                  <a:pt x="4090467" y="5231761"/>
                </a:lnTo>
                <a:lnTo>
                  <a:pt x="4083075" y="5232862"/>
                </a:lnTo>
                <a:lnTo>
                  <a:pt x="4037326" y="5367558"/>
                </a:lnTo>
                <a:cubicBezTo>
                  <a:pt x="4038526" y="5380711"/>
                  <a:pt x="4027950" y="5419583"/>
                  <a:pt x="4017249" y="5425813"/>
                </a:cubicBezTo>
                <a:cubicBezTo>
                  <a:pt x="4013252" y="5433685"/>
                  <a:pt x="4013934" y="5443563"/>
                  <a:pt x="4003539" y="5446090"/>
                </a:cubicBezTo>
                <a:cubicBezTo>
                  <a:pt x="3993532" y="5462854"/>
                  <a:pt x="3970565" y="5501232"/>
                  <a:pt x="3957205" y="5526392"/>
                </a:cubicBezTo>
                <a:cubicBezTo>
                  <a:pt x="3965043" y="5543786"/>
                  <a:pt x="3935859" y="5560520"/>
                  <a:pt x="3923369" y="5597055"/>
                </a:cubicBezTo>
                <a:cubicBezTo>
                  <a:pt x="3932664" y="5616273"/>
                  <a:pt x="3914767" y="5621631"/>
                  <a:pt x="3924699" y="5656420"/>
                </a:cubicBezTo>
                <a:cubicBezTo>
                  <a:pt x="3922559" y="5657197"/>
                  <a:pt x="3920468" y="5658315"/>
                  <a:pt x="3918490" y="5659739"/>
                </a:cubicBezTo>
                <a:cubicBezTo>
                  <a:pt x="3906998" y="5668014"/>
                  <a:pt x="3901738" y="5684633"/>
                  <a:pt x="3906741" y="5696859"/>
                </a:cubicBezTo>
                <a:cubicBezTo>
                  <a:pt x="3917787" y="5751077"/>
                  <a:pt x="3903894" y="5794137"/>
                  <a:pt x="3896975" y="5836200"/>
                </a:cubicBezTo>
                <a:cubicBezTo>
                  <a:pt x="3886327" y="5883020"/>
                  <a:pt x="3866333" y="5844567"/>
                  <a:pt x="3873147" y="5908482"/>
                </a:cubicBezTo>
                <a:cubicBezTo>
                  <a:pt x="3861187" y="5911886"/>
                  <a:pt x="3858506" y="5919033"/>
                  <a:pt x="3859627" y="5932636"/>
                </a:cubicBezTo>
                <a:cubicBezTo>
                  <a:pt x="3853699" y="5955178"/>
                  <a:pt x="3828855" y="5946431"/>
                  <a:pt x="3837289" y="5973195"/>
                </a:cubicBezTo>
                <a:cubicBezTo>
                  <a:pt x="3824885" y="5965382"/>
                  <a:pt x="3819167" y="6014054"/>
                  <a:pt x="3808128" y="5999815"/>
                </a:cubicBezTo>
                <a:cubicBezTo>
                  <a:pt x="3791300" y="6010907"/>
                  <a:pt x="3809561" y="6023761"/>
                  <a:pt x="3794389" y="6035197"/>
                </a:cubicBezTo>
                <a:cubicBezTo>
                  <a:pt x="3786929" y="6050774"/>
                  <a:pt x="3811790" y="6029898"/>
                  <a:pt x="3807321" y="6048196"/>
                </a:cubicBezTo>
                <a:lnTo>
                  <a:pt x="3755396" y="6139024"/>
                </a:lnTo>
                <a:cubicBezTo>
                  <a:pt x="3759254" y="6154301"/>
                  <a:pt x="3752042" y="6163661"/>
                  <a:pt x="3741103" y="6171711"/>
                </a:cubicBezTo>
                <a:cubicBezTo>
                  <a:pt x="3733535" y="6202598"/>
                  <a:pt x="3713075" y="6226925"/>
                  <a:pt x="3697544" y="6259653"/>
                </a:cubicBezTo>
                <a:cubicBezTo>
                  <a:pt x="3694865" y="6299045"/>
                  <a:pt x="3666977" y="6311715"/>
                  <a:pt x="3650470" y="6346715"/>
                </a:cubicBezTo>
                <a:cubicBezTo>
                  <a:pt x="3659289" y="6388489"/>
                  <a:pt x="3612267" y="6361702"/>
                  <a:pt x="3603128" y="6392515"/>
                </a:cubicBezTo>
                <a:cubicBezTo>
                  <a:pt x="3605217" y="6447506"/>
                  <a:pt x="3586565" y="6386444"/>
                  <a:pt x="3566534" y="6464704"/>
                </a:cubicBezTo>
                <a:cubicBezTo>
                  <a:pt x="3568262" y="6469951"/>
                  <a:pt x="3561663" y="6478219"/>
                  <a:pt x="3557558" y="6475940"/>
                </a:cubicBezTo>
                <a:cubicBezTo>
                  <a:pt x="3553344" y="6493136"/>
                  <a:pt x="3470845" y="6573200"/>
                  <a:pt x="3467778" y="6598594"/>
                </a:cubicBezTo>
                <a:cubicBezTo>
                  <a:pt x="3438927" y="6641625"/>
                  <a:pt x="3422129" y="6632408"/>
                  <a:pt x="3406680" y="6665163"/>
                </a:cubicBezTo>
                <a:cubicBezTo>
                  <a:pt x="3378055" y="6699949"/>
                  <a:pt x="3355790" y="6770233"/>
                  <a:pt x="3298660" y="6829172"/>
                </a:cubicBezTo>
                <a:lnTo>
                  <a:pt x="327935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A61A62-5650-E44E-9209-3411ED104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866" y="609600"/>
            <a:ext cx="4603739" cy="32447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Top 10 predictive factors of “conversion growth”</a:t>
            </a:r>
          </a:p>
        </p:txBody>
      </p:sp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10DB1C62-3CF6-864A-AA39-6C00581F5C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0" y="609600"/>
            <a:ext cx="5371069" cy="56447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solidFill>
                  <a:srgbClr val="A3A5A5"/>
                </a:solidFill>
                <a:ea typeface="Batang"/>
              </a:rPr>
              <a:t>Church invites, includes and involves the unchurched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solidFill>
                  <a:srgbClr val="A3A5A5"/>
                </a:solidFill>
                <a:ea typeface="Batang"/>
              </a:rPr>
              <a:t>Pastor regularly teaches a next-steps class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solidFill>
                  <a:srgbClr val="A3A5A5"/>
                </a:solidFill>
                <a:ea typeface="Batang"/>
              </a:rPr>
              <a:t>Pastor regularly attends evangelism training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solidFill>
                  <a:srgbClr val="A3A5A5"/>
                </a:solidFill>
                <a:ea typeface="Batang"/>
              </a:rPr>
              <a:t>Pastor regularly personally evangelizes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solidFill>
                  <a:srgbClr val="A3A5A5"/>
                </a:solidFill>
                <a:ea typeface="Batang"/>
              </a:rPr>
              <a:t>Church puts its money where its mouth is, into outreach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ea typeface="Batang"/>
              </a:rPr>
              <a:t>Members (not just pastor) are reaching out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solidFill>
                  <a:srgbClr val="A3A5A5"/>
                </a:solidFill>
                <a:ea typeface="Batang"/>
              </a:rPr>
              <a:t>Pastor translates sermon to unchurched people and their lives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solidFill>
                  <a:srgbClr val="A3A5A5"/>
                </a:solidFill>
                <a:ea typeface="Batang"/>
              </a:rPr>
              <a:t>Church ministry engages community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solidFill>
                  <a:srgbClr val="A3A5A5"/>
                </a:solidFill>
                <a:ea typeface="Batang"/>
              </a:rPr>
              <a:t>Church culture attracts transfers as well as unchurched people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solidFill>
                  <a:srgbClr val="A3A5A5"/>
                </a:solidFill>
                <a:ea typeface="Batang"/>
              </a:rPr>
              <a:t>Pastor blocks out time in calendar to personally reach out</a:t>
            </a:r>
          </a:p>
        </p:txBody>
      </p:sp>
    </p:spTree>
    <p:extLst>
      <p:ext uri="{BB962C8B-B14F-4D97-AF65-F5344CB8AC3E}">
        <p14:creationId xmlns:p14="http://schemas.microsoft.com/office/powerpoint/2010/main" val="25874895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81B6189-9598-64AA-4392-B7DD65EEB9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7079538"/>
              </p:ext>
            </p:extLst>
          </p:nvPr>
        </p:nvGraphicFramePr>
        <p:xfrm>
          <a:off x="2031999" y="199432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0E79BE8-13D7-904D-32FA-CB433B2ADB06}"/>
              </a:ext>
            </a:extLst>
          </p:cNvPr>
          <p:cNvSpPr txBox="1"/>
          <p:nvPr/>
        </p:nvSpPr>
        <p:spPr>
          <a:xfrm>
            <a:off x="4903304" y="1326314"/>
            <a:ext cx="23853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Every Member Evangelism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28886A-8AC3-909C-3B07-3674CD4B25BF}"/>
              </a:ext>
            </a:extLst>
          </p:cNvPr>
          <p:cNvSpPr txBox="1"/>
          <p:nvPr/>
        </p:nvSpPr>
        <p:spPr>
          <a:xfrm>
            <a:off x="6928679" y="4569706"/>
            <a:ext cx="1470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Church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31CDF4-88CB-D210-0027-A607B0AFEB3E}"/>
              </a:ext>
            </a:extLst>
          </p:cNvPr>
          <p:cNvSpPr txBox="1"/>
          <p:nvPr/>
        </p:nvSpPr>
        <p:spPr>
          <a:xfrm>
            <a:off x="3792332" y="4573689"/>
            <a:ext cx="1470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Pastor</a:t>
            </a:r>
          </a:p>
        </p:txBody>
      </p:sp>
    </p:spTree>
    <p:extLst>
      <p:ext uri="{BB962C8B-B14F-4D97-AF65-F5344CB8AC3E}">
        <p14:creationId xmlns:p14="http://schemas.microsoft.com/office/powerpoint/2010/main" val="94808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0265DE6-F3D2-E009-83F4-9E523A9505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8864264"/>
              </p:ext>
            </p:extLst>
          </p:nvPr>
        </p:nvGraphicFramePr>
        <p:xfrm>
          <a:off x="788894" y="185021"/>
          <a:ext cx="9622118" cy="6487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ight Brace 9">
            <a:extLst>
              <a:ext uri="{FF2B5EF4-FFF2-40B4-BE49-F238E27FC236}">
                <a16:creationId xmlns:a16="http://schemas.microsoft.com/office/drawing/2014/main" id="{4B62AE0E-3F69-2291-59D3-441C5A795FF8}"/>
              </a:ext>
            </a:extLst>
          </p:cNvPr>
          <p:cNvSpPr/>
          <p:nvPr/>
        </p:nvSpPr>
        <p:spPr>
          <a:xfrm rot="5400000">
            <a:off x="3524608" y="1785457"/>
            <a:ext cx="678359" cy="6149788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0A4F10-BE8D-B512-046D-230B7647EB04}"/>
              </a:ext>
            </a:extLst>
          </p:cNvPr>
          <p:cNvSpPr txBox="1"/>
          <p:nvPr/>
        </p:nvSpPr>
        <p:spPr>
          <a:xfrm>
            <a:off x="1299881" y="5523444"/>
            <a:ext cx="5127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Outreach Culture</a:t>
            </a: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4258A405-3209-8A1A-AFCC-433FBA899F16}"/>
              </a:ext>
            </a:extLst>
          </p:cNvPr>
          <p:cNvSpPr/>
          <p:nvPr/>
        </p:nvSpPr>
        <p:spPr>
          <a:xfrm>
            <a:off x="1625346" y="848688"/>
            <a:ext cx="842682" cy="14881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617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10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7" name="Ink 10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8" name="Rectangle 12">
            <a:extLst>
              <a:ext uri="{FF2B5EF4-FFF2-40B4-BE49-F238E27FC236}">
                <a16:creationId xmlns:a16="http://schemas.microsoft.com/office/drawing/2014/main" id="{78E81931-EC11-4433-BB7B-ED42BAA24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Video 9">
            <a:extLst>
              <a:ext uri="{FF2B5EF4-FFF2-40B4-BE49-F238E27FC236}">
                <a16:creationId xmlns:a16="http://schemas.microsoft.com/office/drawing/2014/main" id="{18F6A1F6-E211-B190-1808-4A32F43043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t="284" r="-1" b="-1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 useBgFill="1">
        <p:nvSpPr>
          <p:cNvPr id="12" name="Freeform: Shape 14">
            <a:extLst>
              <a:ext uri="{FF2B5EF4-FFF2-40B4-BE49-F238E27FC236}">
                <a16:creationId xmlns:a16="http://schemas.microsoft.com/office/drawing/2014/main" id="{EF693875-948C-4D9B-AE6F-8F6894277D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V="1">
            <a:off x="8566205" y="0"/>
            <a:ext cx="3625795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2039075 w 6884912"/>
              <a:gd name="connsiteY41" fmla="*/ 599964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2039075 w 6884912"/>
              <a:gd name="connsiteY41" fmla="*/ 599964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80420 w 6884912"/>
              <a:gd name="connsiteY104" fmla="*/ 173195 h 1161397"/>
              <a:gd name="connsiteX105" fmla="*/ 6507891 w 6884912"/>
              <a:gd name="connsiteY105" fmla="*/ 118474 h 1161397"/>
              <a:gd name="connsiteX106" fmla="*/ 6571807 w 6884912"/>
              <a:gd name="connsiteY106" fmla="*/ 98636 h 1161397"/>
              <a:gd name="connsiteX107" fmla="*/ 6671880 w 6884912"/>
              <a:gd name="connsiteY107" fmla="*/ 82931 h 1161397"/>
              <a:gd name="connsiteX108" fmla="*/ 6702266 w 6884912"/>
              <a:gd name="connsiteY108" fmla="*/ 75470 h 1161397"/>
              <a:gd name="connsiteX109" fmla="*/ 6845802 w 6884912"/>
              <a:gd name="connsiteY109" fmla="*/ 24496 h 1161397"/>
              <a:gd name="connsiteX110" fmla="*/ 6884912 w 6884912"/>
              <a:gd name="connsiteY11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80420 w 6884912"/>
              <a:gd name="connsiteY103" fmla="*/ 173195 h 1161397"/>
              <a:gd name="connsiteX104" fmla="*/ 6507891 w 6884912"/>
              <a:gd name="connsiteY104" fmla="*/ 118474 h 1161397"/>
              <a:gd name="connsiteX105" fmla="*/ 6571807 w 6884912"/>
              <a:gd name="connsiteY105" fmla="*/ 98636 h 1161397"/>
              <a:gd name="connsiteX106" fmla="*/ 6671880 w 6884912"/>
              <a:gd name="connsiteY106" fmla="*/ 82931 h 1161397"/>
              <a:gd name="connsiteX107" fmla="*/ 6702266 w 6884912"/>
              <a:gd name="connsiteY107" fmla="*/ 75470 h 1161397"/>
              <a:gd name="connsiteX108" fmla="*/ 6845802 w 6884912"/>
              <a:gd name="connsiteY108" fmla="*/ 24496 h 1161397"/>
              <a:gd name="connsiteX109" fmla="*/ 6884912 w 6884912"/>
              <a:gd name="connsiteY10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290640 w 6884912"/>
              <a:gd name="connsiteY101" fmla="*/ 167441 h 1161397"/>
              <a:gd name="connsiteX102" fmla="*/ 6380420 w 6884912"/>
              <a:gd name="connsiteY102" fmla="*/ 173195 h 1161397"/>
              <a:gd name="connsiteX103" fmla="*/ 6507891 w 6884912"/>
              <a:gd name="connsiteY103" fmla="*/ 118474 h 1161397"/>
              <a:gd name="connsiteX104" fmla="*/ 6571807 w 6884912"/>
              <a:gd name="connsiteY104" fmla="*/ 98636 h 1161397"/>
              <a:gd name="connsiteX105" fmla="*/ 6671880 w 6884912"/>
              <a:gd name="connsiteY105" fmla="*/ 82931 h 1161397"/>
              <a:gd name="connsiteX106" fmla="*/ 6702266 w 6884912"/>
              <a:gd name="connsiteY106" fmla="*/ 75470 h 1161397"/>
              <a:gd name="connsiteX107" fmla="*/ 6845802 w 6884912"/>
              <a:gd name="connsiteY107" fmla="*/ 24496 h 1161397"/>
              <a:gd name="connsiteX108" fmla="*/ 6884912 w 6884912"/>
              <a:gd name="connsiteY10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467502 w 6884912"/>
              <a:gd name="connsiteY92" fmla="*/ 250963 h 1161397"/>
              <a:gd name="connsiteX93" fmla="*/ 5592395 w 6884912"/>
              <a:gd name="connsiteY93" fmla="*/ 265434 h 1161397"/>
              <a:gd name="connsiteX94" fmla="*/ 5613532 w 6884912"/>
              <a:gd name="connsiteY94" fmla="*/ 273379 h 1161397"/>
              <a:gd name="connsiteX95" fmla="*/ 5642173 w 6884912"/>
              <a:gd name="connsiteY95" fmla="*/ 266904 h 1161397"/>
              <a:gd name="connsiteX96" fmla="*/ 5756910 w 6884912"/>
              <a:gd name="connsiteY96" fmla="*/ 239211 h 1161397"/>
              <a:gd name="connsiteX97" fmla="*/ 5846667 w 6884912"/>
              <a:gd name="connsiteY97" fmla="*/ 201786 h 1161397"/>
              <a:gd name="connsiteX98" fmla="*/ 5960732 w 6884912"/>
              <a:gd name="connsiteY98" fmla="*/ 220708 h 1161397"/>
              <a:gd name="connsiteX99" fmla="*/ 6029542 w 6884912"/>
              <a:gd name="connsiteY99" fmla="*/ 210339 h 1161397"/>
              <a:gd name="connsiteX100" fmla="*/ 6290640 w 6884912"/>
              <a:gd name="connsiteY100" fmla="*/ 167441 h 1161397"/>
              <a:gd name="connsiteX101" fmla="*/ 6380420 w 6884912"/>
              <a:gd name="connsiteY101" fmla="*/ 173195 h 1161397"/>
              <a:gd name="connsiteX102" fmla="*/ 6507891 w 6884912"/>
              <a:gd name="connsiteY102" fmla="*/ 118474 h 1161397"/>
              <a:gd name="connsiteX103" fmla="*/ 6571807 w 6884912"/>
              <a:gd name="connsiteY103" fmla="*/ 98636 h 1161397"/>
              <a:gd name="connsiteX104" fmla="*/ 6671880 w 6884912"/>
              <a:gd name="connsiteY104" fmla="*/ 82931 h 1161397"/>
              <a:gd name="connsiteX105" fmla="*/ 6702266 w 6884912"/>
              <a:gd name="connsiteY105" fmla="*/ 75470 h 1161397"/>
              <a:gd name="connsiteX106" fmla="*/ 6845802 w 6884912"/>
              <a:gd name="connsiteY106" fmla="*/ 24496 h 1161397"/>
              <a:gd name="connsiteX107" fmla="*/ 6884912 w 6884912"/>
              <a:gd name="connsiteY10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134285 w 6884912"/>
              <a:gd name="connsiteY77" fmla="*/ 235592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498913 w 6884912"/>
              <a:gd name="connsiteY80" fmla="*/ 118915 h 1161397"/>
              <a:gd name="connsiteX81" fmla="*/ 4617330 w 6884912"/>
              <a:gd name="connsiteY81" fmla="*/ 111163 h 1161397"/>
              <a:gd name="connsiteX82" fmla="*/ 4659778 w 6884912"/>
              <a:gd name="connsiteY82" fmla="*/ 118219 h 1161397"/>
              <a:gd name="connsiteX83" fmla="*/ 4730870 w 6884912"/>
              <a:gd name="connsiteY83" fmla="*/ 129432 h 1161397"/>
              <a:gd name="connsiteX84" fmla="*/ 4785037 w 6884912"/>
              <a:gd name="connsiteY84" fmla="*/ 161964 h 1161397"/>
              <a:gd name="connsiteX85" fmla="*/ 4844073 w 6884912"/>
              <a:gd name="connsiteY85" fmla="*/ 161768 h 1161397"/>
              <a:gd name="connsiteX86" fmla="*/ 4856454 w 6884912"/>
              <a:gd name="connsiteY86" fmla="*/ 130488 h 1161397"/>
              <a:gd name="connsiteX87" fmla="*/ 4920038 w 6884912"/>
              <a:gd name="connsiteY87" fmla="*/ 140418 h 1161397"/>
              <a:gd name="connsiteX88" fmla="*/ 5016639 w 6884912"/>
              <a:gd name="connsiteY88" fmla="*/ 158905 h 1161397"/>
              <a:gd name="connsiteX89" fmla="*/ 5072009 w 6884912"/>
              <a:gd name="connsiteY89" fmla="*/ 161502 h 1161397"/>
              <a:gd name="connsiteX90" fmla="*/ 5223626 w 6884912"/>
              <a:gd name="connsiteY90" fmla="*/ 177356 h 1161397"/>
              <a:gd name="connsiteX91" fmla="*/ 5467502 w 6884912"/>
              <a:gd name="connsiteY91" fmla="*/ 250963 h 1161397"/>
              <a:gd name="connsiteX92" fmla="*/ 5592395 w 6884912"/>
              <a:gd name="connsiteY92" fmla="*/ 265434 h 1161397"/>
              <a:gd name="connsiteX93" fmla="*/ 5613532 w 6884912"/>
              <a:gd name="connsiteY93" fmla="*/ 273379 h 1161397"/>
              <a:gd name="connsiteX94" fmla="*/ 5642173 w 6884912"/>
              <a:gd name="connsiteY94" fmla="*/ 266904 h 1161397"/>
              <a:gd name="connsiteX95" fmla="*/ 5756910 w 6884912"/>
              <a:gd name="connsiteY95" fmla="*/ 239211 h 1161397"/>
              <a:gd name="connsiteX96" fmla="*/ 5846667 w 6884912"/>
              <a:gd name="connsiteY96" fmla="*/ 201786 h 1161397"/>
              <a:gd name="connsiteX97" fmla="*/ 5960732 w 6884912"/>
              <a:gd name="connsiteY97" fmla="*/ 220708 h 1161397"/>
              <a:gd name="connsiteX98" fmla="*/ 6029542 w 6884912"/>
              <a:gd name="connsiteY98" fmla="*/ 210339 h 1161397"/>
              <a:gd name="connsiteX99" fmla="*/ 6290640 w 6884912"/>
              <a:gd name="connsiteY99" fmla="*/ 167441 h 1161397"/>
              <a:gd name="connsiteX100" fmla="*/ 6380420 w 6884912"/>
              <a:gd name="connsiteY100" fmla="*/ 173195 h 1161397"/>
              <a:gd name="connsiteX101" fmla="*/ 6507891 w 6884912"/>
              <a:gd name="connsiteY101" fmla="*/ 118474 h 1161397"/>
              <a:gd name="connsiteX102" fmla="*/ 6571807 w 6884912"/>
              <a:gd name="connsiteY102" fmla="*/ 98636 h 1161397"/>
              <a:gd name="connsiteX103" fmla="*/ 6671880 w 6884912"/>
              <a:gd name="connsiteY103" fmla="*/ 82931 h 1161397"/>
              <a:gd name="connsiteX104" fmla="*/ 6702266 w 6884912"/>
              <a:gd name="connsiteY104" fmla="*/ 75470 h 1161397"/>
              <a:gd name="connsiteX105" fmla="*/ 6845802 w 6884912"/>
              <a:gd name="connsiteY105" fmla="*/ 24496 h 1161397"/>
              <a:gd name="connsiteX106" fmla="*/ 6884912 w 6884912"/>
              <a:gd name="connsiteY10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3917197 w 6884912"/>
              <a:gd name="connsiteY73" fmla="*/ 196121 h 1161397"/>
              <a:gd name="connsiteX74" fmla="*/ 3922400 w 6884912"/>
              <a:gd name="connsiteY74" fmla="*/ 205056 h 1161397"/>
              <a:gd name="connsiteX75" fmla="*/ 4013061 w 6884912"/>
              <a:gd name="connsiteY75" fmla="*/ 224874 h 1161397"/>
              <a:gd name="connsiteX76" fmla="*/ 4134285 w 6884912"/>
              <a:gd name="connsiteY76" fmla="*/ 235592 h 1161397"/>
              <a:gd name="connsiteX77" fmla="*/ 4220717 w 6884912"/>
              <a:gd name="connsiteY77" fmla="*/ 192946 h 1161397"/>
              <a:gd name="connsiteX78" fmla="*/ 4228802 w 6884912"/>
              <a:gd name="connsiteY78" fmla="*/ 201468 h 1161397"/>
              <a:gd name="connsiteX79" fmla="*/ 4498913 w 6884912"/>
              <a:gd name="connsiteY79" fmla="*/ 118915 h 1161397"/>
              <a:gd name="connsiteX80" fmla="*/ 4617330 w 6884912"/>
              <a:gd name="connsiteY80" fmla="*/ 111163 h 1161397"/>
              <a:gd name="connsiteX81" fmla="*/ 4659778 w 6884912"/>
              <a:gd name="connsiteY81" fmla="*/ 118219 h 1161397"/>
              <a:gd name="connsiteX82" fmla="*/ 4730870 w 6884912"/>
              <a:gd name="connsiteY82" fmla="*/ 129432 h 1161397"/>
              <a:gd name="connsiteX83" fmla="*/ 4785037 w 6884912"/>
              <a:gd name="connsiteY83" fmla="*/ 161964 h 1161397"/>
              <a:gd name="connsiteX84" fmla="*/ 4844073 w 6884912"/>
              <a:gd name="connsiteY84" fmla="*/ 161768 h 1161397"/>
              <a:gd name="connsiteX85" fmla="*/ 4856454 w 6884912"/>
              <a:gd name="connsiteY85" fmla="*/ 130488 h 1161397"/>
              <a:gd name="connsiteX86" fmla="*/ 4920038 w 6884912"/>
              <a:gd name="connsiteY86" fmla="*/ 140418 h 1161397"/>
              <a:gd name="connsiteX87" fmla="*/ 5016639 w 6884912"/>
              <a:gd name="connsiteY87" fmla="*/ 158905 h 1161397"/>
              <a:gd name="connsiteX88" fmla="*/ 5072009 w 6884912"/>
              <a:gd name="connsiteY88" fmla="*/ 161502 h 1161397"/>
              <a:gd name="connsiteX89" fmla="*/ 5223626 w 6884912"/>
              <a:gd name="connsiteY89" fmla="*/ 177356 h 1161397"/>
              <a:gd name="connsiteX90" fmla="*/ 5467502 w 6884912"/>
              <a:gd name="connsiteY90" fmla="*/ 250963 h 1161397"/>
              <a:gd name="connsiteX91" fmla="*/ 5592395 w 6884912"/>
              <a:gd name="connsiteY91" fmla="*/ 265434 h 1161397"/>
              <a:gd name="connsiteX92" fmla="*/ 5613532 w 6884912"/>
              <a:gd name="connsiteY92" fmla="*/ 273379 h 1161397"/>
              <a:gd name="connsiteX93" fmla="*/ 5642173 w 6884912"/>
              <a:gd name="connsiteY93" fmla="*/ 266904 h 1161397"/>
              <a:gd name="connsiteX94" fmla="*/ 5756910 w 6884912"/>
              <a:gd name="connsiteY94" fmla="*/ 239211 h 1161397"/>
              <a:gd name="connsiteX95" fmla="*/ 5846667 w 6884912"/>
              <a:gd name="connsiteY95" fmla="*/ 201786 h 1161397"/>
              <a:gd name="connsiteX96" fmla="*/ 5960732 w 6884912"/>
              <a:gd name="connsiteY96" fmla="*/ 220708 h 1161397"/>
              <a:gd name="connsiteX97" fmla="*/ 6029542 w 6884912"/>
              <a:gd name="connsiteY97" fmla="*/ 210339 h 1161397"/>
              <a:gd name="connsiteX98" fmla="*/ 6290640 w 6884912"/>
              <a:gd name="connsiteY98" fmla="*/ 167441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3917197 w 6884912"/>
              <a:gd name="connsiteY73" fmla="*/ 196121 h 1161397"/>
              <a:gd name="connsiteX74" fmla="*/ 4013061 w 6884912"/>
              <a:gd name="connsiteY74" fmla="*/ 224874 h 1161397"/>
              <a:gd name="connsiteX75" fmla="*/ 4134285 w 6884912"/>
              <a:gd name="connsiteY75" fmla="*/ 235592 h 1161397"/>
              <a:gd name="connsiteX76" fmla="*/ 4220717 w 6884912"/>
              <a:gd name="connsiteY76" fmla="*/ 192946 h 1161397"/>
              <a:gd name="connsiteX77" fmla="*/ 4228802 w 6884912"/>
              <a:gd name="connsiteY77" fmla="*/ 201468 h 1161397"/>
              <a:gd name="connsiteX78" fmla="*/ 4498913 w 6884912"/>
              <a:gd name="connsiteY78" fmla="*/ 118915 h 1161397"/>
              <a:gd name="connsiteX79" fmla="*/ 4617330 w 6884912"/>
              <a:gd name="connsiteY79" fmla="*/ 111163 h 1161397"/>
              <a:gd name="connsiteX80" fmla="*/ 4659778 w 6884912"/>
              <a:gd name="connsiteY80" fmla="*/ 118219 h 1161397"/>
              <a:gd name="connsiteX81" fmla="*/ 4730870 w 6884912"/>
              <a:gd name="connsiteY81" fmla="*/ 129432 h 1161397"/>
              <a:gd name="connsiteX82" fmla="*/ 4785037 w 6884912"/>
              <a:gd name="connsiteY82" fmla="*/ 161964 h 1161397"/>
              <a:gd name="connsiteX83" fmla="*/ 4844073 w 6884912"/>
              <a:gd name="connsiteY83" fmla="*/ 161768 h 1161397"/>
              <a:gd name="connsiteX84" fmla="*/ 4856454 w 6884912"/>
              <a:gd name="connsiteY84" fmla="*/ 130488 h 1161397"/>
              <a:gd name="connsiteX85" fmla="*/ 4920038 w 6884912"/>
              <a:gd name="connsiteY85" fmla="*/ 140418 h 1161397"/>
              <a:gd name="connsiteX86" fmla="*/ 5016639 w 6884912"/>
              <a:gd name="connsiteY86" fmla="*/ 158905 h 1161397"/>
              <a:gd name="connsiteX87" fmla="*/ 5072009 w 6884912"/>
              <a:gd name="connsiteY87" fmla="*/ 161502 h 1161397"/>
              <a:gd name="connsiteX88" fmla="*/ 5223626 w 6884912"/>
              <a:gd name="connsiteY88" fmla="*/ 177356 h 1161397"/>
              <a:gd name="connsiteX89" fmla="*/ 5467502 w 6884912"/>
              <a:gd name="connsiteY89" fmla="*/ 250963 h 1161397"/>
              <a:gd name="connsiteX90" fmla="*/ 5592395 w 6884912"/>
              <a:gd name="connsiteY90" fmla="*/ 265434 h 1161397"/>
              <a:gd name="connsiteX91" fmla="*/ 5613532 w 6884912"/>
              <a:gd name="connsiteY91" fmla="*/ 273379 h 1161397"/>
              <a:gd name="connsiteX92" fmla="*/ 5642173 w 6884912"/>
              <a:gd name="connsiteY92" fmla="*/ 266904 h 1161397"/>
              <a:gd name="connsiteX93" fmla="*/ 5756910 w 6884912"/>
              <a:gd name="connsiteY93" fmla="*/ 239211 h 1161397"/>
              <a:gd name="connsiteX94" fmla="*/ 5846667 w 6884912"/>
              <a:gd name="connsiteY94" fmla="*/ 201786 h 1161397"/>
              <a:gd name="connsiteX95" fmla="*/ 5960732 w 6884912"/>
              <a:gd name="connsiteY95" fmla="*/ 220708 h 1161397"/>
              <a:gd name="connsiteX96" fmla="*/ 6029542 w 6884912"/>
              <a:gd name="connsiteY96" fmla="*/ 210339 h 1161397"/>
              <a:gd name="connsiteX97" fmla="*/ 6290640 w 6884912"/>
              <a:gd name="connsiteY97" fmla="*/ 167441 h 1161397"/>
              <a:gd name="connsiteX98" fmla="*/ 6380420 w 6884912"/>
              <a:gd name="connsiteY98" fmla="*/ 173195 h 1161397"/>
              <a:gd name="connsiteX99" fmla="*/ 6507891 w 6884912"/>
              <a:gd name="connsiteY99" fmla="*/ 118474 h 1161397"/>
              <a:gd name="connsiteX100" fmla="*/ 6571807 w 6884912"/>
              <a:gd name="connsiteY100" fmla="*/ 98636 h 1161397"/>
              <a:gd name="connsiteX101" fmla="*/ 6671880 w 6884912"/>
              <a:gd name="connsiteY101" fmla="*/ 82931 h 1161397"/>
              <a:gd name="connsiteX102" fmla="*/ 6702266 w 6884912"/>
              <a:gd name="connsiteY102" fmla="*/ 75470 h 1161397"/>
              <a:gd name="connsiteX103" fmla="*/ 6845802 w 6884912"/>
              <a:gd name="connsiteY103" fmla="*/ 24496 h 1161397"/>
              <a:gd name="connsiteX104" fmla="*/ 6884912 w 6884912"/>
              <a:gd name="connsiteY10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4013061 w 6884912"/>
              <a:gd name="connsiteY73" fmla="*/ 224874 h 1161397"/>
              <a:gd name="connsiteX74" fmla="*/ 4134285 w 6884912"/>
              <a:gd name="connsiteY74" fmla="*/ 235592 h 1161397"/>
              <a:gd name="connsiteX75" fmla="*/ 4220717 w 6884912"/>
              <a:gd name="connsiteY75" fmla="*/ 192946 h 1161397"/>
              <a:gd name="connsiteX76" fmla="*/ 4228802 w 6884912"/>
              <a:gd name="connsiteY76" fmla="*/ 201468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785037 w 6884912"/>
              <a:gd name="connsiteY81" fmla="*/ 161964 h 1161397"/>
              <a:gd name="connsiteX82" fmla="*/ 4844073 w 6884912"/>
              <a:gd name="connsiteY82" fmla="*/ 161768 h 1161397"/>
              <a:gd name="connsiteX83" fmla="*/ 4856454 w 6884912"/>
              <a:gd name="connsiteY83" fmla="*/ 130488 h 1161397"/>
              <a:gd name="connsiteX84" fmla="*/ 4920038 w 6884912"/>
              <a:gd name="connsiteY84" fmla="*/ 140418 h 1161397"/>
              <a:gd name="connsiteX85" fmla="*/ 5016639 w 6884912"/>
              <a:gd name="connsiteY85" fmla="*/ 158905 h 1161397"/>
              <a:gd name="connsiteX86" fmla="*/ 5072009 w 6884912"/>
              <a:gd name="connsiteY86" fmla="*/ 161502 h 1161397"/>
              <a:gd name="connsiteX87" fmla="*/ 5223626 w 6884912"/>
              <a:gd name="connsiteY87" fmla="*/ 177356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290640 w 6884912"/>
              <a:gd name="connsiteY96" fmla="*/ 167441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4013061 w 6884912"/>
              <a:gd name="connsiteY72" fmla="*/ 224874 h 1161397"/>
              <a:gd name="connsiteX73" fmla="*/ 4134285 w 6884912"/>
              <a:gd name="connsiteY73" fmla="*/ 235592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498913 w 6884912"/>
              <a:gd name="connsiteY76" fmla="*/ 118915 h 1161397"/>
              <a:gd name="connsiteX77" fmla="*/ 4617330 w 6884912"/>
              <a:gd name="connsiteY77" fmla="*/ 111163 h 1161397"/>
              <a:gd name="connsiteX78" fmla="*/ 4659778 w 6884912"/>
              <a:gd name="connsiteY78" fmla="*/ 118219 h 1161397"/>
              <a:gd name="connsiteX79" fmla="*/ 4730870 w 6884912"/>
              <a:gd name="connsiteY79" fmla="*/ 129432 h 1161397"/>
              <a:gd name="connsiteX80" fmla="*/ 4785037 w 6884912"/>
              <a:gd name="connsiteY80" fmla="*/ 161964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467502 w 6884912"/>
              <a:gd name="connsiteY87" fmla="*/ 250963 h 1161397"/>
              <a:gd name="connsiteX88" fmla="*/ 5592395 w 6884912"/>
              <a:gd name="connsiteY88" fmla="*/ 265434 h 1161397"/>
              <a:gd name="connsiteX89" fmla="*/ 5613532 w 6884912"/>
              <a:gd name="connsiteY89" fmla="*/ 273379 h 1161397"/>
              <a:gd name="connsiteX90" fmla="*/ 5642173 w 6884912"/>
              <a:gd name="connsiteY90" fmla="*/ 266904 h 1161397"/>
              <a:gd name="connsiteX91" fmla="*/ 5756910 w 6884912"/>
              <a:gd name="connsiteY91" fmla="*/ 239211 h 1161397"/>
              <a:gd name="connsiteX92" fmla="*/ 5846667 w 6884912"/>
              <a:gd name="connsiteY92" fmla="*/ 201786 h 1161397"/>
              <a:gd name="connsiteX93" fmla="*/ 5960732 w 6884912"/>
              <a:gd name="connsiteY93" fmla="*/ 220708 h 1161397"/>
              <a:gd name="connsiteX94" fmla="*/ 6029542 w 6884912"/>
              <a:gd name="connsiteY94" fmla="*/ 210339 h 1161397"/>
              <a:gd name="connsiteX95" fmla="*/ 6290640 w 6884912"/>
              <a:gd name="connsiteY95" fmla="*/ 167441 h 1161397"/>
              <a:gd name="connsiteX96" fmla="*/ 6380420 w 6884912"/>
              <a:gd name="connsiteY96" fmla="*/ 173195 h 1161397"/>
              <a:gd name="connsiteX97" fmla="*/ 6507891 w 6884912"/>
              <a:gd name="connsiteY97" fmla="*/ 118474 h 1161397"/>
              <a:gd name="connsiteX98" fmla="*/ 6571807 w 6884912"/>
              <a:gd name="connsiteY98" fmla="*/ 98636 h 1161397"/>
              <a:gd name="connsiteX99" fmla="*/ 6671880 w 6884912"/>
              <a:gd name="connsiteY99" fmla="*/ 82931 h 1161397"/>
              <a:gd name="connsiteX100" fmla="*/ 6702266 w 6884912"/>
              <a:gd name="connsiteY100" fmla="*/ 75470 h 1161397"/>
              <a:gd name="connsiteX101" fmla="*/ 6845802 w 6884912"/>
              <a:gd name="connsiteY101" fmla="*/ 24496 h 1161397"/>
              <a:gd name="connsiteX102" fmla="*/ 6884912 w 6884912"/>
              <a:gd name="connsiteY10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907640 w 6884912"/>
              <a:gd name="connsiteY70" fmla="*/ 207568 h 1161397"/>
              <a:gd name="connsiteX71" fmla="*/ 4013061 w 6884912"/>
              <a:gd name="connsiteY71" fmla="*/ 224874 h 1161397"/>
              <a:gd name="connsiteX72" fmla="*/ 4134285 w 6884912"/>
              <a:gd name="connsiteY72" fmla="*/ 235592 h 1161397"/>
              <a:gd name="connsiteX73" fmla="*/ 4220717 w 6884912"/>
              <a:gd name="connsiteY73" fmla="*/ 192946 h 1161397"/>
              <a:gd name="connsiteX74" fmla="*/ 4228802 w 6884912"/>
              <a:gd name="connsiteY74" fmla="*/ 201468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785037 w 6884912"/>
              <a:gd name="connsiteY79" fmla="*/ 161964 h 1161397"/>
              <a:gd name="connsiteX80" fmla="*/ 4844073 w 6884912"/>
              <a:gd name="connsiteY80" fmla="*/ 161768 h 1161397"/>
              <a:gd name="connsiteX81" fmla="*/ 4856454 w 6884912"/>
              <a:gd name="connsiteY81" fmla="*/ 130488 h 1161397"/>
              <a:gd name="connsiteX82" fmla="*/ 4920038 w 6884912"/>
              <a:gd name="connsiteY82" fmla="*/ 140418 h 1161397"/>
              <a:gd name="connsiteX83" fmla="*/ 5016639 w 6884912"/>
              <a:gd name="connsiteY83" fmla="*/ 158905 h 1161397"/>
              <a:gd name="connsiteX84" fmla="*/ 5072009 w 6884912"/>
              <a:gd name="connsiteY84" fmla="*/ 161502 h 1161397"/>
              <a:gd name="connsiteX85" fmla="*/ 5223626 w 6884912"/>
              <a:gd name="connsiteY85" fmla="*/ 177356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290640 w 6884912"/>
              <a:gd name="connsiteY94" fmla="*/ 167441 h 1161397"/>
              <a:gd name="connsiteX95" fmla="*/ 6380420 w 6884912"/>
              <a:gd name="connsiteY95" fmla="*/ 173195 h 1161397"/>
              <a:gd name="connsiteX96" fmla="*/ 6507891 w 6884912"/>
              <a:gd name="connsiteY96" fmla="*/ 118474 h 1161397"/>
              <a:gd name="connsiteX97" fmla="*/ 6571807 w 6884912"/>
              <a:gd name="connsiteY97" fmla="*/ 98636 h 1161397"/>
              <a:gd name="connsiteX98" fmla="*/ 6671880 w 6884912"/>
              <a:gd name="connsiteY98" fmla="*/ 82931 h 1161397"/>
              <a:gd name="connsiteX99" fmla="*/ 6702266 w 6884912"/>
              <a:gd name="connsiteY99" fmla="*/ 75470 h 1161397"/>
              <a:gd name="connsiteX100" fmla="*/ 6845802 w 6884912"/>
              <a:gd name="connsiteY100" fmla="*/ 24496 h 1161397"/>
              <a:gd name="connsiteX101" fmla="*/ 6884912 w 6884912"/>
              <a:gd name="connsiteY10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907640 w 6884912"/>
              <a:gd name="connsiteY69" fmla="*/ 207568 h 1161397"/>
              <a:gd name="connsiteX70" fmla="*/ 4013061 w 6884912"/>
              <a:gd name="connsiteY70" fmla="*/ 224874 h 1161397"/>
              <a:gd name="connsiteX71" fmla="*/ 4134285 w 6884912"/>
              <a:gd name="connsiteY71" fmla="*/ 235592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498913 w 6884912"/>
              <a:gd name="connsiteY74" fmla="*/ 118915 h 1161397"/>
              <a:gd name="connsiteX75" fmla="*/ 4617330 w 6884912"/>
              <a:gd name="connsiteY75" fmla="*/ 111163 h 1161397"/>
              <a:gd name="connsiteX76" fmla="*/ 4659778 w 6884912"/>
              <a:gd name="connsiteY76" fmla="*/ 118219 h 1161397"/>
              <a:gd name="connsiteX77" fmla="*/ 4730870 w 6884912"/>
              <a:gd name="connsiteY77" fmla="*/ 129432 h 1161397"/>
              <a:gd name="connsiteX78" fmla="*/ 4785037 w 6884912"/>
              <a:gd name="connsiteY78" fmla="*/ 161964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467502 w 6884912"/>
              <a:gd name="connsiteY85" fmla="*/ 250963 h 1161397"/>
              <a:gd name="connsiteX86" fmla="*/ 5592395 w 6884912"/>
              <a:gd name="connsiteY86" fmla="*/ 265434 h 1161397"/>
              <a:gd name="connsiteX87" fmla="*/ 5613532 w 6884912"/>
              <a:gd name="connsiteY87" fmla="*/ 273379 h 1161397"/>
              <a:gd name="connsiteX88" fmla="*/ 5642173 w 6884912"/>
              <a:gd name="connsiteY88" fmla="*/ 266904 h 1161397"/>
              <a:gd name="connsiteX89" fmla="*/ 5756910 w 6884912"/>
              <a:gd name="connsiteY89" fmla="*/ 239211 h 1161397"/>
              <a:gd name="connsiteX90" fmla="*/ 5846667 w 6884912"/>
              <a:gd name="connsiteY90" fmla="*/ 201786 h 1161397"/>
              <a:gd name="connsiteX91" fmla="*/ 5960732 w 6884912"/>
              <a:gd name="connsiteY91" fmla="*/ 220708 h 1161397"/>
              <a:gd name="connsiteX92" fmla="*/ 6029542 w 6884912"/>
              <a:gd name="connsiteY92" fmla="*/ 210339 h 1161397"/>
              <a:gd name="connsiteX93" fmla="*/ 6290640 w 6884912"/>
              <a:gd name="connsiteY93" fmla="*/ 167441 h 1161397"/>
              <a:gd name="connsiteX94" fmla="*/ 6380420 w 6884912"/>
              <a:gd name="connsiteY94" fmla="*/ 173195 h 1161397"/>
              <a:gd name="connsiteX95" fmla="*/ 6507891 w 6884912"/>
              <a:gd name="connsiteY95" fmla="*/ 118474 h 1161397"/>
              <a:gd name="connsiteX96" fmla="*/ 6571807 w 6884912"/>
              <a:gd name="connsiteY96" fmla="*/ 98636 h 1161397"/>
              <a:gd name="connsiteX97" fmla="*/ 6671880 w 6884912"/>
              <a:gd name="connsiteY97" fmla="*/ 82931 h 1161397"/>
              <a:gd name="connsiteX98" fmla="*/ 6702266 w 6884912"/>
              <a:gd name="connsiteY98" fmla="*/ 75470 h 1161397"/>
              <a:gd name="connsiteX99" fmla="*/ 6845802 w 6884912"/>
              <a:gd name="connsiteY99" fmla="*/ 24496 h 1161397"/>
              <a:gd name="connsiteX100" fmla="*/ 6884912 w 6884912"/>
              <a:gd name="connsiteY10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907640 w 6884912"/>
              <a:gd name="connsiteY69" fmla="*/ 207568 h 1161397"/>
              <a:gd name="connsiteX70" fmla="*/ 4013061 w 6884912"/>
              <a:gd name="connsiteY70" fmla="*/ 224874 h 1161397"/>
              <a:gd name="connsiteX71" fmla="*/ 4134285 w 6884912"/>
              <a:gd name="connsiteY71" fmla="*/ 235592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424852 w 6884912"/>
              <a:gd name="connsiteY74" fmla="*/ 127591 h 1161397"/>
              <a:gd name="connsiteX75" fmla="*/ 4617330 w 6884912"/>
              <a:gd name="connsiteY75" fmla="*/ 111163 h 1161397"/>
              <a:gd name="connsiteX76" fmla="*/ 4659778 w 6884912"/>
              <a:gd name="connsiteY76" fmla="*/ 118219 h 1161397"/>
              <a:gd name="connsiteX77" fmla="*/ 4730870 w 6884912"/>
              <a:gd name="connsiteY77" fmla="*/ 129432 h 1161397"/>
              <a:gd name="connsiteX78" fmla="*/ 4785037 w 6884912"/>
              <a:gd name="connsiteY78" fmla="*/ 161964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467502 w 6884912"/>
              <a:gd name="connsiteY85" fmla="*/ 250963 h 1161397"/>
              <a:gd name="connsiteX86" fmla="*/ 5592395 w 6884912"/>
              <a:gd name="connsiteY86" fmla="*/ 265434 h 1161397"/>
              <a:gd name="connsiteX87" fmla="*/ 5613532 w 6884912"/>
              <a:gd name="connsiteY87" fmla="*/ 273379 h 1161397"/>
              <a:gd name="connsiteX88" fmla="*/ 5642173 w 6884912"/>
              <a:gd name="connsiteY88" fmla="*/ 266904 h 1161397"/>
              <a:gd name="connsiteX89" fmla="*/ 5756910 w 6884912"/>
              <a:gd name="connsiteY89" fmla="*/ 239211 h 1161397"/>
              <a:gd name="connsiteX90" fmla="*/ 5846667 w 6884912"/>
              <a:gd name="connsiteY90" fmla="*/ 201786 h 1161397"/>
              <a:gd name="connsiteX91" fmla="*/ 5960732 w 6884912"/>
              <a:gd name="connsiteY91" fmla="*/ 220708 h 1161397"/>
              <a:gd name="connsiteX92" fmla="*/ 6029542 w 6884912"/>
              <a:gd name="connsiteY92" fmla="*/ 210339 h 1161397"/>
              <a:gd name="connsiteX93" fmla="*/ 6290640 w 6884912"/>
              <a:gd name="connsiteY93" fmla="*/ 167441 h 1161397"/>
              <a:gd name="connsiteX94" fmla="*/ 6380420 w 6884912"/>
              <a:gd name="connsiteY94" fmla="*/ 173195 h 1161397"/>
              <a:gd name="connsiteX95" fmla="*/ 6507891 w 6884912"/>
              <a:gd name="connsiteY95" fmla="*/ 118474 h 1161397"/>
              <a:gd name="connsiteX96" fmla="*/ 6571807 w 6884912"/>
              <a:gd name="connsiteY96" fmla="*/ 98636 h 1161397"/>
              <a:gd name="connsiteX97" fmla="*/ 6671880 w 6884912"/>
              <a:gd name="connsiteY97" fmla="*/ 82931 h 1161397"/>
              <a:gd name="connsiteX98" fmla="*/ 6702266 w 6884912"/>
              <a:gd name="connsiteY98" fmla="*/ 75470 h 1161397"/>
              <a:gd name="connsiteX99" fmla="*/ 6845802 w 6884912"/>
              <a:gd name="connsiteY99" fmla="*/ 24496 h 1161397"/>
              <a:gd name="connsiteX100" fmla="*/ 6884912 w 6884912"/>
              <a:gd name="connsiteY10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907640 w 6884912"/>
              <a:gd name="connsiteY69" fmla="*/ 207568 h 1161397"/>
              <a:gd name="connsiteX70" fmla="*/ 4013061 w 6884912"/>
              <a:gd name="connsiteY70" fmla="*/ 224874 h 1161397"/>
              <a:gd name="connsiteX71" fmla="*/ 4134285 w 6884912"/>
              <a:gd name="connsiteY71" fmla="*/ 235592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424852 w 6884912"/>
              <a:gd name="connsiteY74" fmla="*/ 127591 h 1161397"/>
              <a:gd name="connsiteX75" fmla="*/ 4617330 w 6884912"/>
              <a:gd name="connsiteY75" fmla="*/ 111163 h 1161397"/>
              <a:gd name="connsiteX76" fmla="*/ 4730870 w 6884912"/>
              <a:gd name="connsiteY76" fmla="*/ 129432 h 1161397"/>
              <a:gd name="connsiteX77" fmla="*/ 4785037 w 6884912"/>
              <a:gd name="connsiteY77" fmla="*/ 161964 h 1161397"/>
              <a:gd name="connsiteX78" fmla="*/ 4844073 w 6884912"/>
              <a:gd name="connsiteY78" fmla="*/ 161768 h 1161397"/>
              <a:gd name="connsiteX79" fmla="*/ 4856454 w 6884912"/>
              <a:gd name="connsiteY79" fmla="*/ 130488 h 1161397"/>
              <a:gd name="connsiteX80" fmla="*/ 4920038 w 6884912"/>
              <a:gd name="connsiteY80" fmla="*/ 140418 h 1161397"/>
              <a:gd name="connsiteX81" fmla="*/ 5016639 w 6884912"/>
              <a:gd name="connsiteY81" fmla="*/ 158905 h 1161397"/>
              <a:gd name="connsiteX82" fmla="*/ 5072009 w 6884912"/>
              <a:gd name="connsiteY82" fmla="*/ 161502 h 1161397"/>
              <a:gd name="connsiteX83" fmla="*/ 5223626 w 6884912"/>
              <a:gd name="connsiteY83" fmla="*/ 177356 h 1161397"/>
              <a:gd name="connsiteX84" fmla="*/ 5467502 w 6884912"/>
              <a:gd name="connsiteY84" fmla="*/ 250963 h 1161397"/>
              <a:gd name="connsiteX85" fmla="*/ 5592395 w 6884912"/>
              <a:gd name="connsiteY85" fmla="*/ 265434 h 1161397"/>
              <a:gd name="connsiteX86" fmla="*/ 5613532 w 6884912"/>
              <a:gd name="connsiteY86" fmla="*/ 273379 h 1161397"/>
              <a:gd name="connsiteX87" fmla="*/ 5642173 w 6884912"/>
              <a:gd name="connsiteY87" fmla="*/ 266904 h 1161397"/>
              <a:gd name="connsiteX88" fmla="*/ 5756910 w 6884912"/>
              <a:gd name="connsiteY88" fmla="*/ 239211 h 1161397"/>
              <a:gd name="connsiteX89" fmla="*/ 5846667 w 6884912"/>
              <a:gd name="connsiteY89" fmla="*/ 201786 h 1161397"/>
              <a:gd name="connsiteX90" fmla="*/ 5960732 w 6884912"/>
              <a:gd name="connsiteY90" fmla="*/ 220708 h 1161397"/>
              <a:gd name="connsiteX91" fmla="*/ 6029542 w 6884912"/>
              <a:gd name="connsiteY91" fmla="*/ 210339 h 1161397"/>
              <a:gd name="connsiteX92" fmla="*/ 6290640 w 6884912"/>
              <a:gd name="connsiteY92" fmla="*/ 167441 h 1161397"/>
              <a:gd name="connsiteX93" fmla="*/ 6380420 w 6884912"/>
              <a:gd name="connsiteY93" fmla="*/ 173195 h 1161397"/>
              <a:gd name="connsiteX94" fmla="*/ 6507891 w 6884912"/>
              <a:gd name="connsiteY94" fmla="*/ 118474 h 1161397"/>
              <a:gd name="connsiteX95" fmla="*/ 6571807 w 6884912"/>
              <a:gd name="connsiteY95" fmla="*/ 98636 h 1161397"/>
              <a:gd name="connsiteX96" fmla="*/ 6671880 w 6884912"/>
              <a:gd name="connsiteY96" fmla="*/ 82931 h 1161397"/>
              <a:gd name="connsiteX97" fmla="*/ 6702266 w 6884912"/>
              <a:gd name="connsiteY97" fmla="*/ 75470 h 1161397"/>
              <a:gd name="connsiteX98" fmla="*/ 6845802 w 6884912"/>
              <a:gd name="connsiteY98" fmla="*/ 24496 h 1161397"/>
              <a:gd name="connsiteX99" fmla="*/ 6884912 w 6884912"/>
              <a:gd name="connsiteY9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907640 w 6884912"/>
              <a:gd name="connsiteY68" fmla="*/ 207568 h 1161397"/>
              <a:gd name="connsiteX69" fmla="*/ 4013061 w 6884912"/>
              <a:gd name="connsiteY69" fmla="*/ 224874 h 1161397"/>
              <a:gd name="connsiteX70" fmla="*/ 4134285 w 6884912"/>
              <a:gd name="connsiteY70" fmla="*/ 235592 h 1161397"/>
              <a:gd name="connsiteX71" fmla="*/ 4220717 w 6884912"/>
              <a:gd name="connsiteY71" fmla="*/ 192946 h 1161397"/>
              <a:gd name="connsiteX72" fmla="*/ 4228802 w 6884912"/>
              <a:gd name="connsiteY72" fmla="*/ 201468 h 1161397"/>
              <a:gd name="connsiteX73" fmla="*/ 4424852 w 6884912"/>
              <a:gd name="connsiteY73" fmla="*/ 127591 h 1161397"/>
              <a:gd name="connsiteX74" fmla="*/ 4617330 w 6884912"/>
              <a:gd name="connsiteY74" fmla="*/ 111163 h 1161397"/>
              <a:gd name="connsiteX75" fmla="*/ 4730870 w 6884912"/>
              <a:gd name="connsiteY75" fmla="*/ 129432 h 1161397"/>
              <a:gd name="connsiteX76" fmla="*/ 4785037 w 6884912"/>
              <a:gd name="connsiteY76" fmla="*/ 161964 h 1161397"/>
              <a:gd name="connsiteX77" fmla="*/ 4844073 w 6884912"/>
              <a:gd name="connsiteY77" fmla="*/ 161768 h 1161397"/>
              <a:gd name="connsiteX78" fmla="*/ 4856454 w 6884912"/>
              <a:gd name="connsiteY78" fmla="*/ 130488 h 1161397"/>
              <a:gd name="connsiteX79" fmla="*/ 4920038 w 6884912"/>
              <a:gd name="connsiteY79" fmla="*/ 140418 h 1161397"/>
              <a:gd name="connsiteX80" fmla="*/ 5016639 w 6884912"/>
              <a:gd name="connsiteY80" fmla="*/ 158905 h 1161397"/>
              <a:gd name="connsiteX81" fmla="*/ 5072009 w 6884912"/>
              <a:gd name="connsiteY81" fmla="*/ 161502 h 1161397"/>
              <a:gd name="connsiteX82" fmla="*/ 5223626 w 6884912"/>
              <a:gd name="connsiteY82" fmla="*/ 177356 h 1161397"/>
              <a:gd name="connsiteX83" fmla="*/ 5467502 w 6884912"/>
              <a:gd name="connsiteY83" fmla="*/ 250963 h 1161397"/>
              <a:gd name="connsiteX84" fmla="*/ 5592395 w 6884912"/>
              <a:gd name="connsiteY84" fmla="*/ 265434 h 1161397"/>
              <a:gd name="connsiteX85" fmla="*/ 5613532 w 6884912"/>
              <a:gd name="connsiteY85" fmla="*/ 273379 h 1161397"/>
              <a:gd name="connsiteX86" fmla="*/ 5642173 w 6884912"/>
              <a:gd name="connsiteY86" fmla="*/ 266904 h 1161397"/>
              <a:gd name="connsiteX87" fmla="*/ 5756910 w 6884912"/>
              <a:gd name="connsiteY87" fmla="*/ 239211 h 1161397"/>
              <a:gd name="connsiteX88" fmla="*/ 5846667 w 6884912"/>
              <a:gd name="connsiteY88" fmla="*/ 201786 h 1161397"/>
              <a:gd name="connsiteX89" fmla="*/ 5960732 w 6884912"/>
              <a:gd name="connsiteY89" fmla="*/ 220708 h 1161397"/>
              <a:gd name="connsiteX90" fmla="*/ 6029542 w 6884912"/>
              <a:gd name="connsiteY90" fmla="*/ 210339 h 1161397"/>
              <a:gd name="connsiteX91" fmla="*/ 6290640 w 6884912"/>
              <a:gd name="connsiteY91" fmla="*/ 167441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907640 w 6884912"/>
              <a:gd name="connsiteY68" fmla="*/ 207568 h 1161397"/>
              <a:gd name="connsiteX69" fmla="*/ 4013061 w 6884912"/>
              <a:gd name="connsiteY69" fmla="*/ 224874 h 1161397"/>
              <a:gd name="connsiteX70" fmla="*/ 4134285 w 6884912"/>
              <a:gd name="connsiteY70" fmla="*/ 235592 h 1161397"/>
              <a:gd name="connsiteX71" fmla="*/ 4220717 w 6884912"/>
              <a:gd name="connsiteY71" fmla="*/ 192946 h 1161397"/>
              <a:gd name="connsiteX72" fmla="*/ 4228802 w 6884912"/>
              <a:gd name="connsiteY72" fmla="*/ 201468 h 1161397"/>
              <a:gd name="connsiteX73" fmla="*/ 4424852 w 6884912"/>
              <a:gd name="connsiteY73" fmla="*/ 127591 h 1161397"/>
              <a:gd name="connsiteX74" fmla="*/ 4617330 w 6884912"/>
              <a:gd name="connsiteY74" fmla="*/ 111163 h 1161397"/>
              <a:gd name="connsiteX75" fmla="*/ 4730870 w 6884912"/>
              <a:gd name="connsiteY75" fmla="*/ 129432 h 1161397"/>
              <a:gd name="connsiteX76" fmla="*/ 4785037 w 6884912"/>
              <a:gd name="connsiteY76" fmla="*/ 161964 h 1161397"/>
              <a:gd name="connsiteX77" fmla="*/ 4844073 w 6884912"/>
              <a:gd name="connsiteY77" fmla="*/ 161768 h 1161397"/>
              <a:gd name="connsiteX78" fmla="*/ 4856454 w 6884912"/>
              <a:gd name="connsiteY78" fmla="*/ 130488 h 1161397"/>
              <a:gd name="connsiteX79" fmla="*/ 4920038 w 6884912"/>
              <a:gd name="connsiteY79" fmla="*/ 140418 h 1161397"/>
              <a:gd name="connsiteX80" fmla="*/ 5016639 w 6884912"/>
              <a:gd name="connsiteY80" fmla="*/ 158905 h 1161397"/>
              <a:gd name="connsiteX81" fmla="*/ 5072009 w 6884912"/>
              <a:gd name="connsiteY81" fmla="*/ 161502 h 1161397"/>
              <a:gd name="connsiteX82" fmla="*/ 5223626 w 6884912"/>
              <a:gd name="connsiteY82" fmla="*/ 177356 h 1161397"/>
              <a:gd name="connsiteX83" fmla="*/ 5467502 w 6884912"/>
              <a:gd name="connsiteY83" fmla="*/ 250963 h 1161397"/>
              <a:gd name="connsiteX84" fmla="*/ 5592395 w 6884912"/>
              <a:gd name="connsiteY84" fmla="*/ 265434 h 1161397"/>
              <a:gd name="connsiteX85" fmla="*/ 5613532 w 6884912"/>
              <a:gd name="connsiteY85" fmla="*/ 273379 h 1161397"/>
              <a:gd name="connsiteX86" fmla="*/ 5642173 w 6884912"/>
              <a:gd name="connsiteY86" fmla="*/ 266904 h 1161397"/>
              <a:gd name="connsiteX87" fmla="*/ 5756910 w 6884912"/>
              <a:gd name="connsiteY87" fmla="*/ 239211 h 1161397"/>
              <a:gd name="connsiteX88" fmla="*/ 5846667 w 6884912"/>
              <a:gd name="connsiteY88" fmla="*/ 201786 h 1161397"/>
              <a:gd name="connsiteX89" fmla="*/ 6029542 w 6884912"/>
              <a:gd name="connsiteY89" fmla="*/ 210339 h 1161397"/>
              <a:gd name="connsiteX90" fmla="*/ 6290640 w 6884912"/>
              <a:gd name="connsiteY90" fmla="*/ 167441 h 1161397"/>
              <a:gd name="connsiteX91" fmla="*/ 6380420 w 6884912"/>
              <a:gd name="connsiteY91" fmla="*/ 173195 h 1161397"/>
              <a:gd name="connsiteX92" fmla="*/ 6507891 w 6884912"/>
              <a:gd name="connsiteY92" fmla="*/ 118474 h 1161397"/>
              <a:gd name="connsiteX93" fmla="*/ 6571807 w 6884912"/>
              <a:gd name="connsiteY93" fmla="*/ 98636 h 1161397"/>
              <a:gd name="connsiteX94" fmla="*/ 6671880 w 6884912"/>
              <a:gd name="connsiteY94" fmla="*/ 82931 h 1161397"/>
              <a:gd name="connsiteX95" fmla="*/ 6702266 w 6884912"/>
              <a:gd name="connsiteY95" fmla="*/ 75470 h 1161397"/>
              <a:gd name="connsiteX96" fmla="*/ 6845802 w 6884912"/>
              <a:gd name="connsiteY96" fmla="*/ 24496 h 1161397"/>
              <a:gd name="connsiteX97" fmla="*/ 6884912 w 6884912"/>
              <a:gd name="connsiteY9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754324 w 6884912"/>
              <a:gd name="connsiteY51" fmla="*/ 424766 h 1161397"/>
              <a:gd name="connsiteX52" fmla="*/ 2848470 w 6884912"/>
              <a:gd name="connsiteY52" fmla="*/ 405966 h 1161397"/>
              <a:gd name="connsiteX53" fmla="*/ 2881772 w 6884912"/>
              <a:gd name="connsiteY53" fmla="*/ 387260 h 1161397"/>
              <a:gd name="connsiteX54" fmla="*/ 2929932 w 6884912"/>
              <a:gd name="connsiteY54" fmla="*/ 368912 h 1161397"/>
              <a:gd name="connsiteX55" fmla="*/ 3013020 w 6884912"/>
              <a:gd name="connsiteY55" fmla="*/ 327578 h 1161397"/>
              <a:gd name="connsiteX56" fmla="*/ 3127968 w 6884912"/>
              <a:gd name="connsiteY56" fmla="*/ 287613 h 1161397"/>
              <a:gd name="connsiteX57" fmla="*/ 3222191 w 6884912"/>
              <a:gd name="connsiteY57" fmla="*/ 307887 h 1161397"/>
              <a:gd name="connsiteX58" fmla="*/ 3227953 w 6884912"/>
              <a:gd name="connsiteY58" fmla="*/ 297650 h 1161397"/>
              <a:gd name="connsiteX59" fmla="*/ 3287859 w 6884912"/>
              <a:gd name="connsiteY59" fmla="*/ 287558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907640 w 6884912"/>
              <a:gd name="connsiteY67" fmla="*/ 207568 h 1161397"/>
              <a:gd name="connsiteX68" fmla="*/ 4013061 w 6884912"/>
              <a:gd name="connsiteY68" fmla="*/ 224874 h 1161397"/>
              <a:gd name="connsiteX69" fmla="*/ 4134285 w 6884912"/>
              <a:gd name="connsiteY69" fmla="*/ 235592 h 1161397"/>
              <a:gd name="connsiteX70" fmla="*/ 4220717 w 6884912"/>
              <a:gd name="connsiteY70" fmla="*/ 192946 h 1161397"/>
              <a:gd name="connsiteX71" fmla="*/ 4228802 w 6884912"/>
              <a:gd name="connsiteY71" fmla="*/ 201468 h 1161397"/>
              <a:gd name="connsiteX72" fmla="*/ 4424852 w 6884912"/>
              <a:gd name="connsiteY72" fmla="*/ 127591 h 1161397"/>
              <a:gd name="connsiteX73" fmla="*/ 4617330 w 6884912"/>
              <a:gd name="connsiteY73" fmla="*/ 111163 h 1161397"/>
              <a:gd name="connsiteX74" fmla="*/ 4730870 w 6884912"/>
              <a:gd name="connsiteY74" fmla="*/ 129432 h 1161397"/>
              <a:gd name="connsiteX75" fmla="*/ 4785037 w 6884912"/>
              <a:gd name="connsiteY75" fmla="*/ 161964 h 1161397"/>
              <a:gd name="connsiteX76" fmla="*/ 4844073 w 6884912"/>
              <a:gd name="connsiteY76" fmla="*/ 161768 h 1161397"/>
              <a:gd name="connsiteX77" fmla="*/ 4856454 w 6884912"/>
              <a:gd name="connsiteY77" fmla="*/ 130488 h 1161397"/>
              <a:gd name="connsiteX78" fmla="*/ 4920038 w 6884912"/>
              <a:gd name="connsiteY78" fmla="*/ 140418 h 1161397"/>
              <a:gd name="connsiteX79" fmla="*/ 5016639 w 6884912"/>
              <a:gd name="connsiteY79" fmla="*/ 158905 h 1161397"/>
              <a:gd name="connsiteX80" fmla="*/ 5072009 w 6884912"/>
              <a:gd name="connsiteY80" fmla="*/ 161502 h 1161397"/>
              <a:gd name="connsiteX81" fmla="*/ 5223626 w 6884912"/>
              <a:gd name="connsiteY81" fmla="*/ 177356 h 1161397"/>
              <a:gd name="connsiteX82" fmla="*/ 5467502 w 6884912"/>
              <a:gd name="connsiteY82" fmla="*/ 250963 h 1161397"/>
              <a:gd name="connsiteX83" fmla="*/ 5592395 w 6884912"/>
              <a:gd name="connsiteY83" fmla="*/ 265434 h 1161397"/>
              <a:gd name="connsiteX84" fmla="*/ 5613532 w 6884912"/>
              <a:gd name="connsiteY84" fmla="*/ 273379 h 1161397"/>
              <a:gd name="connsiteX85" fmla="*/ 5642173 w 6884912"/>
              <a:gd name="connsiteY85" fmla="*/ 266904 h 1161397"/>
              <a:gd name="connsiteX86" fmla="*/ 5756910 w 6884912"/>
              <a:gd name="connsiteY86" fmla="*/ 239211 h 1161397"/>
              <a:gd name="connsiteX87" fmla="*/ 5846667 w 6884912"/>
              <a:gd name="connsiteY87" fmla="*/ 201786 h 1161397"/>
              <a:gd name="connsiteX88" fmla="*/ 6029542 w 6884912"/>
              <a:gd name="connsiteY88" fmla="*/ 210339 h 1161397"/>
              <a:gd name="connsiteX89" fmla="*/ 6290640 w 6884912"/>
              <a:gd name="connsiteY89" fmla="*/ 167441 h 1161397"/>
              <a:gd name="connsiteX90" fmla="*/ 6380420 w 6884912"/>
              <a:gd name="connsiteY90" fmla="*/ 173195 h 1161397"/>
              <a:gd name="connsiteX91" fmla="*/ 6507891 w 6884912"/>
              <a:gd name="connsiteY91" fmla="*/ 118474 h 1161397"/>
              <a:gd name="connsiteX92" fmla="*/ 6571807 w 6884912"/>
              <a:gd name="connsiteY92" fmla="*/ 98636 h 1161397"/>
              <a:gd name="connsiteX93" fmla="*/ 6671880 w 6884912"/>
              <a:gd name="connsiteY93" fmla="*/ 82931 h 1161397"/>
              <a:gd name="connsiteX94" fmla="*/ 6702266 w 6884912"/>
              <a:gd name="connsiteY94" fmla="*/ 75470 h 1161397"/>
              <a:gd name="connsiteX95" fmla="*/ 6845802 w 6884912"/>
              <a:gd name="connsiteY95" fmla="*/ 24496 h 1161397"/>
              <a:gd name="connsiteX96" fmla="*/ 6884912 w 6884912"/>
              <a:gd name="connsiteY9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127968 w 6884912"/>
              <a:gd name="connsiteY55" fmla="*/ 287613 h 1161397"/>
              <a:gd name="connsiteX56" fmla="*/ 3222191 w 6884912"/>
              <a:gd name="connsiteY56" fmla="*/ 307887 h 1161397"/>
              <a:gd name="connsiteX57" fmla="*/ 3227953 w 6884912"/>
              <a:gd name="connsiteY57" fmla="*/ 297650 h 1161397"/>
              <a:gd name="connsiteX58" fmla="*/ 3287859 w 6884912"/>
              <a:gd name="connsiteY58" fmla="*/ 287558 h 1161397"/>
              <a:gd name="connsiteX59" fmla="*/ 3510042 w 6884912"/>
              <a:gd name="connsiteY59" fmla="*/ 311820 h 1161397"/>
              <a:gd name="connsiteX60" fmla="*/ 3626773 w 6884912"/>
              <a:gd name="connsiteY60" fmla="*/ 290452 h 1161397"/>
              <a:gd name="connsiteX61" fmla="*/ 3666217 w 6884912"/>
              <a:gd name="connsiteY61" fmla="*/ 273255 h 1161397"/>
              <a:gd name="connsiteX62" fmla="*/ 3732427 w 6884912"/>
              <a:gd name="connsiteY62" fmla="*/ 245039 h 1161397"/>
              <a:gd name="connsiteX63" fmla="*/ 3777022 w 6884912"/>
              <a:gd name="connsiteY63" fmla="*/ 200276 h 1161397"/>
              <a:gd name="connsiteX64" fmla="*/ 3791246 w 6884912"/>
              <a:gd name="connsiteY64" fmla="*/ 189996 h 1161397"/>
              <a:gd name="connsiteX65" fmla="*/ 3819864 w 6884912"/>
              <a:gd name="connsiteY65" fmla="*/ 194605 h 1161397"/>
              <a:gd name="connsiteX66" fmla="*/ 3907640 w 6884912"/>
              <a:gd name="connsiteY66" fmla="*/ 207568 h 1161397"/>
              <a:gd name="connsiteX67" fmla="*/ 4013061 w 6884912"/>
              <a:gd name="connsiteY67" fmla="*/ 224874 h 1161397"/>
              <a:gd name="connsiteX68" fmla="*/ 4134285 w 6884912"/>
              <a:gd name="connsiteY68" fmla="*/ 235592 h 1161397"/>
              <a:gd name="connsiteX69" fmla="*/ 4220717 w 6884912"/>
              <a:gd name="connsiteY69" fmla="*/ 192946 h 1161397"/>
              <a:gd name="connsiteX70" fmla="*/ 4228802 w 6884912"/>
              <a:gd name="connsiteY70" fmla="*/ 201468 h 1161397"/>
              <a:gd name="connsiteX71" fmla="*/ 4424852 w 6884912"/>
              <a:gd name="connsiteY71" fmla="*/ 127591 h 1161397"/>
              <a:gd name="connsiteX72" fmla="*/ 4617330 w 6884912"/>
              <a:gd name="connsiteY72" fmla="*/ 111163 h 1161397"/>
              <a:gd name="connsiteX73" fmla="*/ 4730870 w 6884912"/>
              <a:gd name="connsiteY73" fmla="*/ 129432 h 1161397"/>
              <a:gd name="connsiteX74" fmla="*/ 4785037 w 6884912"/>
              <a:gd name="connsiteY74" fmla="*/ 161964 h 1161397"/>
              <a:gd name="connsiteX75" fmla="*/ 4844073 w 6884912"/>
              <a:gd name="connsiteY75" fmla="*/ 161768 h 1161397"/>
              <a:gd name="connsiteX76" fmla="*/ 4856454 w 6884912"/>
              <a:gd name="connsiteY76" fmla="*/ 130488 h 1161397"/>
              <a:gd name="connsiteX77" fmla="*/ 4920038 w 6884912"/>
              <a:gd name="connsiteY77" fmla="*/ 140418 h 1161397"/>
              <a:gd name="connsiteX78" fmla="*/ 5016639 w 6884912"/>
              <a:gd name="connsiteY78" fmla="*/ 158905 h 1161397"/>
              <a:gd name="connsiteX79" fmla="*/ 5072009 w 6884912"/>
              <a:gd name="connsiteY79" fmla="*/ 161502 h 1161397"/>
              <a:gd name="connsiteX80" fmla="*/ 5223626 w 6884912"/>
              <a:gd name="connsiteY80" fmla="*/ 177356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6029542 w 6884912"/>
              <a:gd name="connsiteY87" fmla="*/ 210339 h 1161397"/>
              <a:gd name="connsiteX88" fmla="*/ 6290640 w 6884912"/>
              <a:gd name="connsiteY88" fmla="*/ 167441 h 1161397"/>
              <a:gd name="connsiteX89" fmla="*/ 6380420 w 6884912"/>
              <a:gd name="connsiteY89" fmla="*/ 173195 h 1161397"/>
              <a:gd name="connsiteX90" fmla="*/ 6507891 w 6884912"/>
              <a:gd name="connsiteY90" fmla="*/ 118474 h 1161397"/>
              <a:gd name="connsiteX91" fmla="*/ 6571807 w 6884912"/>
              <a:gd name="connsiteY91" fmla="*/ 98636 h 1161397"/>
              <a:gd name="connsiteX92" fmla="*/ 6671880 w 6884912"/>
              <a:gd name="connsiteY92" fmla="*/ 82931 h 1161397"/>
              <a:gd name="connsiteX93" fmla="*/ 6702266 w 6884912"/>
              <a:gd name="connsiteY93" fmla="*/ 75470 h 1161397"/>
              <a:gd name="connsiteX94" fmla="*/ 6845802 w 6884912"/>
              <a:gd name="connsiteY94" fmla="*/ 24496 h 1161397"/>
              <a:gd name="connsiteX95" fmla="*/ 6884912 w 6884912"/>
              <a:gd name="connsiteY9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73197 w 6884912"/>
              <a:gd name="connsiteY12" fmla="*/ 1010060 h 1161397"/>
              <a:gd name="connsiteX13" fmla="*/ 723108 w 6884912"/>
              <a:gd name="connsiteY13" fmla="*/ 980081 h 1161397"/>
              <a:gd name="connsiteX14" fmla="*/ 797699 w 6884912"/>
              <a:gd name="connsiteY14" fmla="*/ 931362 h 1161397"/>
              <a:gd name="connsiteX15" fmla="*/ 843359 w 6884912"/>
              <a:gd name="connsiteY15" fmla="*/ 910894 h 1161397"/>
              <a:gd name="connsiteX16" fmla="*/ 965215 w 6884912"/>
              <a:gd name="connsiteY16" fmla="*/ 846701 h 1161397"/>
              <a:gd name="connsiteX17" fmla="*/ 1085080 w 6884912"/>
              <a:gd name="connsiteY17" fmla="*/ 776086 h 1161397"/>
              <a:gd name="connsiteX18" fmla="*/ 1131224 w 6884912"/>
              <a:gd name="connsiteY18" fmla="*/ 706160 h 1161397"/>
              <a:gd name="connsiteX19" fmla="*/ 1138051 w 6884912"/>
              <a:gd name="connsiteY19" fmla="*/ 702034 h 1161397"/>
              <a:gd name="connsiteX20" fmla="*/ 1158800 w 6884912"/>
              <a:gd name="connsiteY20" fmla="*/ 700004 h 1161397"/>
              <a:gd name="connsiteX21" fmla="*/ 1166947 w 6884912"/>
              <a:gd name="connsiteY21" fmla="*/ 700762 h 1161397"/>
              <a:gd name="connsiteX22" fmla="*/ 1178135 w 6884912"/>
              <a:gd name="connsiteY22" fmla="*/ 698631 h 1161397"/>
              <a:gd name="connsiteX23" fmla="*/ 1178301 w 6884912"/>
              <a:gd name="connsiteY23" fmla="*/ 698094 h 1161397"/>
              <a:gd name="connsiteX24" fmla="*/ 1188995 w 6884912"/>
              <a:gd name="connsiteY24" fmla="*/ 697048 h 1161397"/>
              <a:gd name="connsiteX25" fmla="*/ 1242716 w 6884912"/>
              <a:gd name="connsiteY25" fmla="*/ 698052 h 1161397"/>
              <a:gd name="connsiteX26" fmla="*/ 1299977 w 6884912"/>
              <a:gd name="connsiteY26" fmla="*/ 639196 h 1161397"/>
              <a:gd name="connsiteX27" fmla="*/ 1326190 w 6884912"/>
              <a:gd name="connsiteY27" fmla="*/ 625955 h 1161397"/>
              <a:gd name="connsiteX28" fmla="*/ 1339600 w 6884912"/>
              <a:gd name="connsiteY28" fmla="*/ 616295 h 1161397"/>
              <a:gd name="connsiteX29" fmla="*/ 1340054 w 6884912"/>
              <a:gd name="connsiteY29" fmla="*/ 614022 h 1161397"/>
              <a:gd name="connsiteX30" fmla="*/ 1391606 w 6884912"/>
              <a:gd name="connsiteY30" fmla="*/ 615229 h 1161397"/>
              <a:gd name="connsiteX31" fmla="*/ 1397565 w 6884912"/>
              <a:gd name="connsiteY31" fmla="*/ 611490 h 1161397"/>
              <a:gd name="connsiteX32" fmla="*/ 1432302 w 6884912"/>
              <a:gd name="connsiteY32" fmla="*/ 617267 h 1161397"/>
              <a:gd name="connsiteX33" fmla="*/ 1449644 w 6884912"/>
              <a:gd name="connsiteY33" fmla="*/ 617591 h 1161397"/>
              <a:gd name="connsiteX34" fmla="*/ 1455793 w 6884912"/>
              <a:gd name="connsiteY34" fmla="*/ 623174 h 1161397"/>
              <a:gd name="connsiteX35" fmla="*/ 1480758 w 6884912"/>
              <a:gd name="connsiteY35" fmla="*/ 620863 h 1161397"/>
              <a:gd name="connsiteX36" fmla="*/ 1483154 w 6884912"/>
              <a:gd name="connsiteY36" fmla="*/ 618527 h 1161397"/>
              <a:gd name="connsiteX37" fmla="*/ 1505495 w 6884912"/>
              <a:gd name="connsiteY37" fmla="*/ 624325 h 1161397"/>
              <a:gd name="connsiteX38" fmla="*/ 1592172 w 6884912"/>
              <a:gd name="connsiteY38" fmla="*/ 629819 h 1161397"/>
              <a:gd name="connsiteX39" fmla="*/ 1731986 w 6884912"/>
              <a:gd name="connsiteY39" fmla="*/ 589682 h 1161397"/>
              <a:gd name="connsiteX40" fmla="*/ 1940326 w 6884912"/>
              <a:gd name="connsiteY40" fmla="*/ 582611 h 1161397"/>
              <a:gd name="connsiteX41" fmla="*/ 2066980 w 6884912"/>
              <a:gd name="connsiteY41" fmla="*/ 550413 h 1161397"/>
              <a:gd name="connsiteX42" fmla="*/ 2352236 w 6884912"/>
              <a:gd name="connsiteY42" fmla="*/ 519602 h 1161397"/>
              <a:gd name="connsiteX43" fmla="*/ 2420791 w 6884912"/>
              <a:gd name="connsiteY43" fmla="*/ 492826 h 1161397"/>
              <a:gd name="connsiteX44" fmla="*/ 2489932 w 6884912"/>
              <a:gd name="connsiteY44" fmla="*/ 507864 h 1161397"/>
              <a:gd name="connsiteX45" fmla="*/ 2512917 w 6884912"/>
              <a:gd name="connsiteY45" fmla="*/ 489127 h 1161397"/>
              <a:gd name="connsiteX46" fmla="*/ 2516783 w 6884912"/>
              <a:gd name="connsiteY46" fmla="*/ 485473 h 1161397"/>
              <a:gd name="connsiteX47" fmla="*/ 2534360 w 6884912"/>
              <a:gd name="connsiteY47" fmla="*/ 480064 h 1161397"/>
              <a:gd name="connsiteX48" fmla="*/ 2536691 w 6884912"/>
              <a:gd name="connsiteY48" fmla="*/ 467018 h 1161397"/>
              <a:gd name="connsiteX49" fmla="*/ 2754324 w 6884912"/>
              <a:gd name="connsiteY49" fmla="*/ 424766 h 1161397"/>
              <a:gd name="connsiteX50" fmla="*/ 2848470 w 6884912"/>
              <a:gd name="connsiteY50" fmla="*/ 405966 h 1161397"/>
              <a:gd name="connsiteX51" fmla="*/ 2881772 w 6884912"/>
              <a:gd name="connsiteY51" fmla="*/ 387260 h 1161397"/>
              <a:gd name="connsiteX52" fmla="*/ 2929932 w 6884912"/>
              <a:gd name="connsiteY52" fmla="*/ 368912 h 1161397"/>
              <a:gd name="connsiteX53" fmla="*/ 3013020 w 6884912"/>
              <a:gd name="connsiteY53" fmla="*/ 327578 h 1161397"/>
              <a:gd name="connsiteX54" fmla="*/ 3127968 w 6884912"/>
              <a:gd name="connsiteY54" fmla="*/ 287613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287859 w 6884912"/>
              <a:gd name="connsiteY57" fmla="*/ 287558 h 1161397"/>
              <a:gd name="connsiteX58" fmla="*/ 3510042 w 6884912"/>
              <a:gd name="connsiteY58" fmla="*/ 311820 h 1161397"/>
              <a:gd name="connsiteX59" fmla="*/ 3626773 w 6884912"/>
              <a:gd name="connsiteY59" fmla="*/ 290452 h 1161397"/>
              <a:gd name="connsiteX60" fmla="*/ 3666217 w 6884912"/>
              <a:gd name="connsiteY60" fmla="*/ 273255 h 1161397"/>
              <a:gd name="connsiteX61" fmla="*/ 3732427 w 6884912"/>
              <a:gd name="connsiteY61" fmla="*/ 245039 h 1161397"/>
              <a:gd name="connsiteX62" fmla="*/ 3777022 w 6884912"/>
              <a:gd name="connsiteY62" fmla="*/ 200276 h 1161397"/>
              <a:gd name="connsiteX63" fmla="*/ 3791246 w 6884912"/>
              <a:gd name="connsiteY63" fmla="*/ 189996 h 1161397"/>
              <a:gd name="connsiteX64" fmla="*/ 3819864 w 6884912"/>
              <a:gd name="connsiteY64" fmla="*/ 194605 h 1161397"/>
              <a:gd name="connsiteX65" fmla="*/ 3907640 w 6884912"/>
              <a:gd name="connsiteY65" fmla="*/ 207568 h 1161397"/>
              <a:gd name="connsiteX66" fmla="*/ 4013061 w 6884912"/>
              <a:gd name="connsiteY66" fmla="*/ 224874 h 1161397"/>
              <a:gd name="connsiteX67" fmla="*/ 4134285 w 6884912"/>
              <a:gd name="connsiteY67" fmla="*/ 235592 h 1161397"/>
              <a:gd name="connsiteX68" fmla="*/ 4220717 w 6884912"/>
              <a:gd name="connsiteY68" fmla="*/ 192946 h 1161397"/>
              <a:gd name="connsiteX69" fmla="*/ 4228802 w 6884912"/>
              <a:gd name="connsiteY69" fmla="*/ 201468 h 1161397"/>
              <a:gd name="connsiteX70" fmla="*/ 4424852 w 6884912"/>
              <a:gd name="connsiteY70" fmla="*/ 127591 h 1161397"/>
              <a:gd name="connsiteX71" fmla="*/ 4617330 w 6884912"/>
              <a:gd name="connsiteY71" fmla="*/ 111163 h 1161397"/>
              <a:gd name="connsiteX72" fmla="*/ 4730870 w 6884912"/>
              <a:gd name="connsiteY72" fmla="*/ 129432 h 1161397"/>
              <a:gd name="connsiteX73" fmla="*/ 4785037 w 6884912"/>
              <a:gd name="connsiteY73" fmla="*/ 161964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467502 w 6884912"/>
              <a:gd name="connsiteY80" fmla="*/ 250963 h 1161397"/>
              <a:gd name="connsiteX81" fmla="*/ 5592395 w 6884912"/>
              <a:gd name="connsiteY81" fmla="*/ 265434 h 1161397"/>
              <a:gd name="connsiteX82" fmla="*/ 5613532 w 6884912"/>
              <a:gd name="connsiteY82" fmla="*/ 273379 h 1161397"/>
              <a:gd name="connsiteX83" fmla="*/ 5642173 w 6884912"/>
              <a:gd name="connsiteY83" fmla="*/ 266904 h 1161397"/>
              <a:gd name="connsiteX84" fmla="*/ 5756910 w 6884912"/>
              <a:gd name="connsiteY84" fmla="*/ 239211 h 1161397"/>
              <a:gd name="connsiteX85" fmla="*/ 5846667 w 6884912"/>
              <a:gd name="connsiteY85" fmla="*/ 201786 h 1161397"/>
              <a:gd name="connsiteX86" fmla="*/ 6029542 w 6884912"/>
              <a:gd name="connsiteY86" fmla="*/ 210339 h 1161397"/>
              <a:gd name="connsiteX87" fmla="*/ 6290640 w 6884912"/>
              <a:gd name="connsiteY87" fmla="*/ 167441 h 1161397"/>
              <a:gd name="connsiteX88" fmla="*/ 6380420 w 6884912"/>
              <a:gd name="connsiteY88" fmla="*/ 173195 h 1161397"/>
              <a:gd name="connsiteX89" fmla="*/ 6507891 w 6884912"/>
              <a:gd name="connsiteY89" fmla="*/ 118474 h 1161397"/>
              <a:gd name="connsiteX90" fmla="*/ 6571807 w 6884912"/>
              <a:gd name="connsiteY90" fmla="*/ 98636 h 1161397"/>
              <a:gd name="connsiteX91" fmla="*/ 6671880 w 6884912"/>
              <a:gd name="connsiteY91" fmla="*/ 82931 h 1161397"/>
              <a:gd name="connsiteX92" fmla="*/ 6702266 w 6884912"/>
              <a:gd name="connsiteY92" fmla="*/ 75470 h 1161397"/>
              <a:gd name="connsiteX93" fmla="*/ 6845802 w 6884912"/>
              <a:gd name="connsiteY93" fmla="*/ 24496 h 1161397"/>
              <a:gd name="connsiteX94" fmla="*/ 6884912 w 6884912"/>
              <a:gd name="connsiteY9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78946 w 6884912"/>
              <a:gd name="connsiteY7" fmla="*/ 1106011 h 1161397"/>
              <a:gd name="connsiteX8" fmla="*/ 512111 w 6884912"/>
              <a:gd name="connsiteY8" fmla="*/ 1085599 h 1161397"/>
              <a:gd name="connsiteX9" fmla="*/ 567875 w 6884912"/>
              <a:gd name="connsiteY9" fmla="*/ 1051976 h 1161397"/>
              <a:gd name="connsiteX10" fmla="*/ 601644 w 6884912"/>
              <a:gd name="connsiteY10" fmla="*/ 1003997 h 1161397"/>
              <a:gd name="connsiteX11" fmla="*/ 673197 w 6884912"/>
              <a:gd name="connsiteY11" fmla="*/ 1010060 h 1161397"/>
              <a:gd name="connsiteX12" fmla="*/ 723108 w 6884912"/>
              <a:gd name="connsiteY12" fmla="*/ 980081 h 1161397"/>
              <a:gd name="connsiteX13" fmla="*/ 797699 w 6884912"/>
              <a:gd name="connsiteY13" fmla="*/ 931362 h 1161397"/>
              <a:gd name="connsiteX14" fmla="*/ 843359 w 6884912"/>
              <a:gd name="connsiteY14" fmla="*/ 910894 h 1161397"/>
              <a:gd name="connsiteX15" fmla="*/ 965215 w 6884912"/>
              <a:gd name="connsiteY15" fmla="*/ 846701 h 1161397"/>
              <a:gd name="connsiteX16" fmla="*/ 1085080 w 6884912"/>
              <a:gd name="connsiteY16" fmla="*/ 776086 h 1161397"/>
              <a:gd name="connsiteX17" fmla="*/ 1131224 w 6884912"/>
              <a:gd name="connsiteY17" fmla="*/ 706160 h 1161397"/>
              <a:gd name="connsiteX18" fmla="*/ 1138051 w 6884912"/>
              <a:gd name="connsiteY18" fmla="*/ 702034 h 1161397"/>
              <a:gd name="connsiteX19" fmla="*/ 1158800 w 6884912"/>
              <a:gd name="connsiteY19" fmla="*/ 700004 h 1161397"/>
              <a:gd name="connsiteX20" fmla="*/ 1166947 w 6884912"/>
              <a:gd name="connsiteY20" fmla="*/ 700762 h 1161397"/>
              <a:gd name="connsiteX21" fmla="*/ 1178135 w 6884912"/>
              <a:gd name="connsiteY21" fmla="*/ 698631 h 1161397"/>
              <a:gd name="connsiteX22" fmla="*/ 1178301 w 6884912"/>
              <a:gd name="connsiteY22" fmla="*/ 698094 h 1161397"/>
              <a:gd name="connsiteX23" fmla="*/ 1188995 w 6884912"/>
              <a:gd name="connsiteY23" fmla="*/ 697048 h 1161397"/>
              <a:gd name="connsiteX24" fmla="*/ 1242716 w 6884912"/>
              <a:gd name="connsiteY24" fmla="*/ 698052 h 1161397"/>
              <a:gd name="connsiteX25" fmla="*/ 1299977 w 6884912"/>
              <a:gd name="connsiteY25" fmla="*/ 639196 h 1161397"/>
              <a:gd name="connsiteX26" fmla="*/ 1326190 w 6884912"/>
              <a:gd name="connsiteY26" fmla="*/ 625955 h 1161397"/>
              <a:gd name="connsiteX27" fmla="*/ 1339600 w 6884912"/>
              <a:gd name="connsiteY27" fmla="*/ 616295 h 1161397"/>
              <a:gd name="connsiteX28" fmla="*/ 1340054 w 6884912"/>
              <a:gd name="connsiteY28" fmla="*/ 614022 h 1161397"/>
              <a:gd name="connsiteX29" fmla="*/ 1391606 w 6884912"/>
              <a:gd name="connsiteY29" fmla="*/ 615229 h 1161397"/>
              <a:gd name="connsiteX30" fmla="*/ 1397565 w 6884912"/>
              <a:gd name="connsiteY30" fmla="*/ 611490 h 1161397"/>
              <a:gd name="connsiteX31" fmla="*/ 1432302 w 6884912"/>
              <a:gd name="connsiteY31" fmla="*/ 617267 h 1161397"/>
              <a:gd name="connsiteX32" fmla="*/ 1449644 w 6884912"/>
              <a:gd name="connsiteY32" fmla="*/ 617591 h 1161397"/>
              <a:gd name="connsiteX33" fmla="*/ 1455793 w 6884912"/>
              <a:gd name="connsiteY33" fmla="*/ 623174 h 1161397"/>
              <a:gd name="connsiteX34" fmla="*/ 1480758 w 6884912"/>
              <a:gd name="connsiteY34" fmla="*/ 620863 h 1161397"/>
              <a:gd name="connsiteX35" fmla="*/ 1483154 w 6884912"/>
              <a:gd name="connsiteY35" fmla="*/ 618527 h 1161397"/>
              <a:gd name="connsiteX36" fmla="*/ 1505495 w 6884912"/>
              <a:gd name="connsiteY36" fmla="*/ 624325 h 1161397"/>
              <a:gd name="connsiteX37" fmla="*/ 1592172 w 6884912"/>
              <a:gd name="connsiteY37" fmla="*/ 629819 h 1161397"/>
              <a:gd name="connsiteX38" fmla="*/ 1731986 w 6884912"/>
              <a:gd name="connsiteY38" fmla="*/ 589682 h 1161397"/>
              <a:gd name="connsiteX39" fmla="*/ 1940326 w 6884912"/>
              <a:gd name="connsiteY39" fmla="*/ 582611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127968 w 6884912"/>
              <a:gd name="connsiteY53" fmla="*/ 287613 h 1161397"/>
              <a:gd name="connsiteX54" fmla="*/ 3222191 w 6884912"/>
              <a:gd name="connsiteY54" fmla="*/ 307887 h 1161397"/>
              <a:gd name="connsiteX55" fmla="*/ 3227953 w 6884912"/>
              <a:gd name="connsiteY55" fmla="*/ 297650 h 1161397"/>
              <a:gd name="connsiteX56" fmla="*/ 3287859 w 6884912"/>
              <a:gd name="connsiteY56" fmla="*/ 287558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907640 w 6884912"/>
              <a:gd name="connsiteY64" fmla="*/ 207568 h 1161397"/>
              <a:gd name="connsiteX65" fmla="*/ 4013061 w 6884912"/>
              <a:gd name="connsiteY65" fmla="*/ 224874 h 1161397"/>
              <a:gd name="connsiteX66" fmla="*/ 4134285 w 6884912"/>
              <a:gd name="connsiteY66" fmla="*/ 235592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424852 w 6884912"/>
              <a:gd name="connsiteY69" fmla="*/ 127591 h 1161397"/>
              <a:gd name="connsiteX70" fmla="*/ 4617330 w 6884912"/>
              <a:gd name="connsiteY70" fmla="*/ 111163 h 1161397"/>
              <a:gd name="connsiteX71" fmla="*/ 4730870 w 6884912"/>
              <a:gd name="connsiteY71" fmla="*/ 129432 h 1161397"/>
              <a:gd name="connsiteX72" fmla="*/ 4785037 w 6884912"/>
              <a:gd name="connsiteY72" fmla="*/ 161964 h 1161397"/>
              <a:gd name="connsiteX73" fmla="*/ 4844073 w 6884912"/>
              <a:gd name="connsiteY73" fmla="*/ 161768 h 1161397"/>
              <a:gd name="connsiteX74" fmla="*/ 4856454 w 6884912"/>
              <a:gd name="connsiteY74" fmla="*/ 130488 h 1161397"/>
              <a:gd name="connsiteX75" fmla="*/ 4920038 w 6884912"/>
              <a:gd name="connsiteY75" fmla="*/ 140418 h 1161397"/>
              <a:gd name="connsiteX76" fmla="*/ 5016639 w 6884912"/>
              <a:gd name="connsiteY76" fmla="*/ 158905 h 1161397"/>
              <a:gd name="connsiteX77" fmla="*/ 5072009 w 6884912"/>
              <a:gd name="connsiteY77" fmla="*/ 161502 h 1161397"/>
              <a:gd name="connsiteX78" fmla="*/ 5223626 w 6884912"/>
              <a:gd name="connsiteY78" fmla="*/ 177356 h 1161397"/>
              <a:gd name="connsiteX79" fmla="*/ 5467502 w 6884912"/>
              <a:gd name="connsiteY79" fmla="*/ 250963 h 1161397"/>
              <a:gd name="connsiteX80" fmla="*/ 5592395 w 6884912"/>
              <a:gd name="connsiteY80" fmla="*/ 265434 h 1161397"/>
              <a:gd name="connsiteX81" fmla="*/ 5613532 w 6884912"/>
              <a:gd name="connsiteY81" fmla="*/ 273379 h 1161397"/>
              <a:gd name="connsiteX82" fmla="*/ 5642173 w 6884912"/>
              <a:gd name="connsiteY82" fmla="*/ 266904 h 1161397"/>
              <a:gd name="connsiteX83" fmla="*/ 5756910 w 6884912"/>
              <a:gd name="connsiteY83" fmla="*/ 239211 h 1161397"/>
              <a:gd name="connsiteX84" fmla="*/ 5846667 w 6884912"/>
              <a:gd name="connsiteY84" fmla="*/ 201786 h 1161397"/>
              <a:gd name="connsiteX85" fmla="*/ 6029542 w 6884912"/>
              <a:gd name="connsiteY85" fmla="*/ 210339 h 1161397"/>
              <a:gd name="connsiteX86" fmla="*/ 6290640 w 6884912"/>
              <a:gd name="connsiteY86" fmla="*/ 167441 h 1161397"/>
              <a:gd name="connsiteX87" fmla="*/ 6380420 w 6884912"/>
              <a:gd name="connsiteY87" fmla="*/ 173195 h 1161397"/>
              <a:gd name="connsiteX88" fmla="*/ 6507891 w 6884912"/>
              <a:gd name="connsiteY88" fmla="*/ 118474 h 1161397"/>
              <a:gd name="connsiteX89" fmla="*/ 6571807 w 6884912"/>
              <a:gd name="connsiteY89" fmla="*/ 98636 h 1161397"/>
              <a:gd name="connsiteX90" fmla="*/ 6671880 w 6884912"/>
              <a:gd name="connsiteY90" fmla="*/ 82931 h 1161397"/>
              <a:gd name="connsiteX91" fmla="*/ 6702266 w 6884912"/>
              <a:gd name="connsiteY91" fmla="*/ 75470 h 1161397"/>
              <a:gd name="connsiteX92" fmla="*/ 6845802 w 6884912"/>
              <a:gd name="connsiteY92" fmla="*/ 24496 h 1161397"/>
              <a:gd name="connsiteX93" fmla="*/ 6884912 w 6884912"/>
              <a:gd name="connsiteY9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78946 w 6884912"/>
              <a:gd name="connsiteY7" fmla="*/ 1106011 h 1161397"/>
              <a:gd name="connsiteX8" fmla="*/ 567875 w 6884912"/>
              <a:gd name="connsiteY8" fmla="*/ 1051976 h 1161397"/>
              <a:gd name="connsiteX9" fmla="*/ 601644 w 6884912"/>
              <a:gd name="connsiteY9" fmla="*/ 1003997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92172 w 6884912"/>
              <a:gd name="connsiteY36" fmla="*/ 629819 h 1161397"/>
              <a:gd name="connsiteX37" fmla="*/ 1731986 w 6884912"/>
              <a:gd name="connsiteY37" fmla="*/ 589682 h 1161397"/>
              <a:gd name="connsiteX38" fmla="*/ 1940326 w 6884912"/>
              <a:gd name="connsiteY38" fmla="*/ 582611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754324 w 6884912"/>
              <a:gd name="connsiteY47" fmla="*/ 424766 h 1161397"/>
              <a:gd name="connsiteX48" fmla="*/ 2848470 w 6884912"/>
              <a:gd name="connsiteY48" fmla="*/ 405966 h 1161397"/>
              <a:gd name="connsiteX49" fmla="*/ 2881772 w 6884912"/>
              <a:gd name="connsiteY49" fmla="*/ 387260 h 1161397"/>
              <a:gd name="connsiteX50" fmla="*/ 2929932 w 6884912"/>
              <a:gd name="connsiteY50" fmla="*/ 368912 h 1161397"/>
              <a:gd name="connsiteX51" fmla="*/ 3013020 w 6884912"/>
              <a:gd name="connsiteY51" fmla="*/ 327578 h 1161397"/>
              <a:gd name="connsiteX52" fmla="*/ 3127968 w 6884912"/>
              <a:gd name="connsiteY52" fmla="*/ 287613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287859 w 6884912"/>
              <a:gd name="connsiteY55" fmla="*/ 287558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907640 w 6884912"/>
              <a:gd name="connsiteY63" fmla="*/ 207568 h 1161397"/>
              <a:gd name="connsiteX64" fmla="*/ 4013061 w 6884912"/>
              <a:gd name="connsiteY64" fmla="*/ 224874 h 1161397"/>
              <a:gd name="connsiteX65" fmla="*/ 4134285 w 6884912"/>
              <a:gd name="connsiteY65" fmla="*/ 235592 h 1161397"/>
              <a:gd name="connsiteX66" fmla="*/ 4220717 w 6884912"/>
              <a:gd name="connsiteY66" fmla="*/ 192946 h 1161397"/>
              <a:gd name="connsiteX67" fmla="*/ 4228802 w 6884912"/>
              <a:gd name="connsiteY67" fmla="*/ 201468 h 1161397"/>
              <a:gd name="connsiteX68" fmla="*/ 4424852 w 6884912"/>
              <a:gd name="connsiteY68" fmla="*/ 127591 h 1161397"/>
              <a:gd name="connsiteX69" fmla="*/ 4617330 w 6884912"/>
              <a:gd name="connsiteY69" fmla="*/ 111163 h 1161397"/>
              <a:gd name="connsiteX70" fmla="*/ 4730870 w 6884912"/>
              <a:gd name="connsiteY70" fmla="*/ 129432 h 1161397"/>
              <a:gd name="connsiteX71" fmla="*/ 4785037 w 6884912"/>
              <a:gd name="connsiteY71" fmla="*/ 161964 h 1161397"/>
              <a:gd name="connsiteX72" fmla="*/ 4844073 w 6884912"/>
              <a:gd name="connsiteY72" fmla="*/ 161768 h 1161397"/>
              <a:gd name="connsiteX73" fmla="*/ 4856454 w 6884912"/>
              <a:gd name="connsiteY73" fmla="*/ 130488 h 1161397"/>
              <a:gd name="connsiteX74" fmla="*/ 4920038 w 6884912"/>
              <a:gd name="connsiteY74" fmla="*/ 140418 h 1161397"/>
              <a:gd name="connsiteX75" fmla="*/ 5016639 w 6884912"/>
              <a:gd name="connsiteY75" fmla="*/ 158905 h 1161397"/>
              <a:gd name="connsiteX76" fmla="*/ 5072009 w 6884912"/>
              <a:gd name="connsiteY76" fmla="*/ 161502 h 1161397"/>
              <a:gd name="connsiteX77" fmla="*/ 5223626 w 6884912"/>
              <a:gd name="connsiteY77" fmla="*/ 177356 h 1161397"/>
              <a:gd name="connsiteX78" fmla="*/ 5467502 w 6884912"/>
              <a:gd name="connsiteY78" fmla="*/ 250963 h 1161397"/>
              <a:gd name="connsiteX79" fmla="*/ 5592395 w 6884912"/>
              <a:gd name="connsiteY79" fmla="*/ 265434 h 1161397"/>
              <a:gd name="connsiteX80" fmla="*/ 5613532 w 6884912"/>
              <a:gd name="connsiteY80" fmla="*/ 273379 h 1161397"/>
              <a:gd name="connsiteX81" fmla="*/ 5642173 w 6884912"/>
              <a:gd name="connsiteY81" fmla="*/ 266904 h 1161397"/>
              <a:gd name="connsiteX82" fmla="*/ 5756910 w 6884912"/>
              <a:gd name="connsiteY82" fmla="*/ 239211 h 1161397"/>
              <a:gd name="connsiteX83" fmla="*/ 5846667 w 6884912"/>
              <a:gd name="connsiteY83" fmla="*/ 201786 h 1161397"/>
              <a:gd name="connsiteX84" fmla="*/ 6029542 w 6884912"/>
              <a:gd name="connsiteY84" fmla="*/ 210339 h 1161397"/>
              <a:gd name="connsiteX85" fmla="*/ 6290640 w 6884912"/>
              <a:gd name="connsiteY85" fmla="*/ 167441 h 1161397"/>
              <a:gd name="connsiteX86" fmla="*/ 6380420 w 6884912"/>
              <a:gd name="connsiteY86" fmla="*/ 173195 h 1161397"/>
              <a:gd name="connsiteX87" fmla="*/ 6507891 w 6884912"/>
              <a:gd name="connsiteY87" fmla="*/ 118474 h 1161397"/>
              <a:gd name="connsiteX88" fmla="*/ 6571807 w 6884912"/>
              <a:gd name="connsiteY88" fmla="*/ 98636 h 1161397"/>
              <a:gd name="connsiteX89" fmla="*/ 6671880 w 6884912"/>
              <a:gd name="connsiteY89" fmla="*/ 82931 h 1161397"/>
              <a:gd name="connsiteX90" fmla="*/ 6702266 w 6884912"/>
              <a:gd name="connsiteY90" fmla="*/ 75470 h 1161397"/>
              <a:gd name="connsiteX91" fmla="*/ 6845802 w 6884912"/>
              <a:gd name="connsiteY91" fmla="*/ 24496 h 1161397"/>
              <a:gd name="connsiteX92" fmla="*/ 6884912 w 6884912"/>
              <a:gd name="connsiteY9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67875 w 6884912"/>
              <a:gd name="connsiteY8" fmla="*/ 1051976 h 1161397"/>
              <a:gd name="connsiteX9" fmla="*/ 601644 w 6884912"/>
              <a:gd name="connsiteY9" fmla="*/ 1003997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92172 w 6884912"/>
              <a:gd name="connsiteY36" fmla="*/ 629819 h 1161397"/>
              <a:gd name="connsiteX37" fmla="*/ 1731986 w 6884912"/>
              <a:gd name="connsiteY37" fmla="*/ 589682 h 1161397"/>
              <a:gd name="connsiteX38" fmla="*/ 1940326 w 6884912"/>
              <a:gd name="connsiteY38" fmla="*/ 582611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754324 w 6884912"/>
              <a:gd name="connsiteY47" fmla="*/ 424766 h 1161397"/>
              <a:gd name="connsiteX48" fmla="*/ 2848470 w 6884912"/>
              <a:gd name="connsiteY48" fmla="*/ 405966 h 1161397"/>
              <a:gd name="connsiteX49" fmla="*/ 2881772 w 6884912"/>
              <a:gd name="connsiteY49" fmla="*/ 387260 h 1161397"/>
              <a:gd name="connsiteX50" fmla="*/ 2929932 w 6884912"/>
              <a:gd name="connsiteY50" fmla="*/ 368912 h 1161397"/>
              <a:gd name="connsiteX51" fmla="*/ 3013020 w 6884912"/>
              <a:gd name="connsiteY51" fmla="*/ 327578 h 1161397"/>
              <a:gd name="connsiteX52" fmla="*/ 3127968 w 6884912"/>
              <a:gd name="connsiteY52" fmla="*/ 287613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287859 w 6884912"/>
              <a:gd name="connsiteY55" fmla="*/ 287558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907640 w 6884912"/>
              <a:gd name="connsiteY63" fmla="*/ 207568 h 1161397"/>
              <a:gd name="connsiteX64" fmla="*/ 4013061 w 6884912"/>
              <a:gd name="connsiteY64" fmla="*/ 224874 h 1161397"/>
              <a:gd name="connsiteX65" fmla="*/ 4134285 w 6884912"/>
              <a:gd name="connsiteY65" fmla="*/ 235592 h 1161397"/>
              <a:gd name="connsiteX66" fmla="*/ 4220717 w 6884912"/>
              <a:gd name="connsiteY66" fmla="*/ 192946 h 1161397"/>
              <a:gd name="connsiteX67" fmla="*/ 4228802 w 6884912"/>
              <a:gd name="connsiteY67" fmla="*/ 201468 h 1161397"/>
              <a:gd name="connsiteX68" fmla="*/ 4424852 w 6884912"/>
              <a:gd name="connsiteY68" fmla="*/ 127591 h 1161397"/>
              <a:gd name="connsiteX69" fmla="*/ 4617330 w 6884912"/>
              <a:gd name="connsiteY69" fmla="*/ 111163 h 1161397"/>
              <a:gd name="connsiteX70" fmla="*/ 4730870 w 6884912"/>
              <a:gd name="connsiteY70" fmla="*/ 129432 h 1161397"/>
              <a:gd name="connsiteX71" fmla="*/ 4785037 w 6884912"/>
              <a:gd name="connsiteY71" fmla="*/ 161964 h 1161397"/>
              <a:gd name="connsiteX72" fmla="*/ 4844073 w 6884912"/>
              <a:gd name="connsiteY72" fmla="*/ 161768 h 1161397"/>
              <a:gd name="connsiteX73" fmla="*/ 4856454 w 6884912"/>
              <a:gd name="connsiteY73" fmla="*/ 130488 h 1161397"/>
              <a:gd name="connsiteX74" fmla="*/ 4920038 w 6884912"/>
              <a:gd name="connsiteY74" fmla="*/ 140418 h 1161397"/>
              <a:gd name="connsiteX75" fmla="*/ 5016639 w 6884912"/>
              <a:gd name="connsiteY75" fmla="*/ 158905 h 1161397"/>
              <a:gd name="connsiteX76" fmla="*/ 5072009 w 6884912"/>
              <a:gd name="connsiteY76" fmla="*/ 161502 h 1161397"/>
              <a:gd name="connsiteX77" fmla="*/ 5223626 w 6884912"/>
              <a:gd name="connsiteY77" fmla="*/ 177356 h 1161397"/>
              <a:gd name="connsiteX78" fmla="*/ 5467502 w 6884912"/>
              <a:gd name="connsiteY78" fmla="*/ 250963 h 1161397"/>
              <a:gd name="connsiteX79" fmla="*/ 5592395 w 6884912"/>
              <a:gd name="connsiteY79" fmla="*/ 265434 h 1161397"/>
              <a:gd name="connsiteX80" fmla="*/ 5613532 w 6884912"/>
              <a:gd name="connsiteY80" fmla="*/ 273379 h 1161397"/>
              <a:gd name="connsiteX81" fmla="*/ 5642173 w 6884912"/>
              <a:gd name="connsiteY81" fmla="*/ 266904 h 1161397"/>
              <a:gd name="connsiteX82" fmla="*/ 5756910 w 6884912"/>
              <a:gd name="connsiteY82" fmla="*/ 239211 h 1161397"/>
              <a:gd name="connsiteX83" fmla="*/ 5846667 w 6884912"/>
              <a:gd name="connsiteY83" fmla="*/ 201786 h 1161397"/>
              <a:gd name="connsiteX84" fmla="*/ 6029542 w 6884912"/>
              <a:gd name="connsiteY84" fmla="*/ 210339 h 1161397"/>
              <a:gd name="connsiteX85" fmla="*/ 6290640 w 6884912"/>
              <a:gd name="connsiteY85" fmla="*/ 167441 h 1161397"/>
              <a:gd name="connsiteX86" fmla="*/ 6380420 w 6884912"/>
              <a:gd name="connsiteY86" fmla="*/ 173195 h 1161397"/>
              <a:gd name="connsiteX87" fmla="*/ 6507891 w 6884912"/>
              <a:gd name="connsiteY87" fmla="*/ 118474 h 1161397"/>
              <a:gd name="connsiteX88" fmla="*/ 6571807 w 6884912"/>
              <a:gd name="connsiteY88" fmla="*/ 98636 h 1161397"/>
              <a:gd name="connsiteX89" fmla="*/ 6671880 w 6884912"/>
              <a:gd name="connsiteY89" fmla="*/ 82931 h 1161397"/>
              <a:gd name="connsiteX90" fmla="*/ 6702266 w 6884912"/>
              <a:gd name="connsiteY90" fmla="*/ 75470 h 1161397"/>
              <a:gd name="connsiteX91" fmla="*/ 6845802 w 6884912"/>
              <a:gd name="connsiteY91" fmla="*/ 24496 h 1161397"/>
              <a:gd name="connsiteX92" fmla="*/ 6884912 w 6884912"/>
              <a:gd name="connsiteY9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601644 w 6884912"/>
              <a:gd name="connsiteY8" fmla="*/ 1003997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92172 w 6884912"/>
              <a:gd name="connsiteY35" fmla="*/ 629819 h 1161397"/>
              <a:gd name="connsiteX36" fmla="*/ 1731986 w 6884912"/>
              <a:gd name="connsiteY36" fmla="*/ 589682 h 1161397"/>
              <a:gd name="connsiteX37" fmla="*/ 1940326 w 6884912"/>
              <a:gd name="connsiteY37" fmla="*/ 582611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754324 w 6884912"/>
              <a:gd name="connsiteY46" fmla="*/ 424766 h 1161397"/>
              <a:gd name="connsiteX47" fmla="*/ 2848470 w 6884912"/>
              <a:gd name="connsiteY47" fmla="*/ 405966 h 1161397"/>
              <a:gd name="connsiteX48" fmla="*/ 2881772 w 6884912"/>
              <a:gd name="connsiteY48" fmla="*/ 387260 h 1161397"/>
              <a:gd name="connsiteX49" fmla="*/ 2929932 w 6884912"/>
              <a:gd name="connsiteY49" fmla="*/ 368912 h 1161397"/>
              <a:gd name="connsiteX50" fmla="*/ 3013020 w 6884912"/>
              <a:gd name="connsiteY50" fmla="*/ 327578 h 1161397"/>
              <a:gd name="connsiteX51" fmla="*/ 3127968 w 6884912"/>
              <a:gd name="connsiteY51" fmla="*/ 287613 h 1161397"/>
              <a:gd name="connsiteX52" fmla="*/ 3222191 w 6884912"/>
              <a:gd name="connsiteY52" fmla="*/ 307887 h 1161397"/>
              <a:gd name="connsiteX53" fmla="*/ 3227953 w 6884912"/>
              <a:gd name="connsiteY53" fmla="*/ 297650 h 1161397"/>
              <a:gd name="connsiteX54" fmla="*/ 3287859 w 6884912"/>
              <a:gd name="connsiteY54" fmla="*/ 287558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907640 w 6884912"/>
              <a:gd name="connsiteY62" fmla="*/ 207568 h 1161397"/>
              <a:gd name="connsiteX63" fmla="*/ 4013061 w 6884912"/>
              <a:gd name="connsiteY63" fmla="*/ 224874 h 1161397"/>
              <a:gd name="connsiteX64" fmla="*/ 4134285 w 6884912"/>
              <a:gd name="connsiteY64" fmla="*/ 235592 h 1161397"/>
              <a:gd name="connsiteX65" fmla="*/ 4220717 w 6884912"/>
              <a:gd name="connsiteY65" fmla="*/ 192946 h 1161397"/>
              <a:gd name="connsiteX66" fmla="*/ 4228802 w 6884912"/>
              <a:gd name="connsiteY66" fmla="*/ 201468 h 1161397"/>
              <a:gd name="connsiteX67" fmla="*/ 4424852 w 6884912"/>
              <a:gd name="connsiteY67" fmla="*/ 127591 h 1161397"/>
              <a:gd name="connsiteX68" fmla="*/ 4617330 w 6884912"/>
              <a:gd name="connsiteY68" fmla="*/ 111163 h 1161397"/>
              <a:gd name="connsiteX69" fmla="*/ 4730870 w 6884912"/>
              <a:gd name="connsiteY69" fmla="*/ 129432 h 1161397"/>
              <a:gd name="connsiteX70" fmla="*/ 4785037 w 6884912"/>
              <a:gd name="connsiteY70" fmla="*/ 161964 h 1161397"/>
              <a:gd name="connsiteX71" fmla="*/ 4844073 w 6884912"/>
              <a:gd name="connsiteY71" fmla="*/ 161768 h 1161397"/>
              <a:gd name="connsiteX72" fmla="*/ 4856454 w 6884912"/>
              <a:gd name="connsiteY72" fmla="*/ 130488 h 1161397"/>
              <a:gd name="connsiteX73" fmla="*/ 4920038 w 6884912"/>
              <a:gd name="connsiteY73" fmla="*/ 140418 h 1161397"/>
              <a:gd name="connsiteX74" fmla="*/ 5016639 w 6884912"/>
              <a:gd name="connsiteY74" fmla="*/ 158905 h 1161397"/>
              <a:gd name="connsiteX75" fmla="*/ 5072009 w 6884912"/>
              <a:gd name="connsiteY75" fmla="*/ 161502 h 1161397"/>
              <a:gd name="connsiteX76" fmla="*/ 5223626 w 6884912"/>
              <a:gd name="connsiteY76" fmla="*/ 177356 h 1161397"/>
              <a:gd name="connsiteX77" fmla="*/ 5467502 w 6884912"/>
              <a:gd name="connsiteY77" fmla="*/ 250963 h 1161397"/>
              <a:gd name="connsiteX78" fmla="*/ 5592395 w 6884912"/>
              <a:gd name="connsiteY78" fmla="*/ 265434 h 1161397"/>
              <a:gd name="connsiteX79" fmla="*/ 5613532 w 6884912"/>
              <a:gd name="connsiteY79" fmla="*/ 273379 h 1161397"/>
              <a:gd name="connsiteX80" fmla="*/ 5642173 w 6884912"/>
              <a:gd name="connsiteY80" fmla="*/ 266904 h 1161397"/>
              <a:gd name="connsiteX81" fmla="*/ 5756910 w 6884912"/>
              <a:gd name="connsiteY81" fmla="*/ 239211 h 1161397"/>
              <a:gd name="connsiteX82" fmla="*/ 5846667 w 6884912"/>
              <a:gd name="connsiteY82" fmla="*/ 201786 h 1161397"/>
              <a:gd name="connsiteX83" fmla="*/ 6029542 w 6884912"/>
              <a:gd name="connsiteY83" fmla="*/ 210339 h 1161397"/>
              <a:gd name="connsiteX84" fmla="*/ 6290640 w 6884912"/>
              <a:gd name="connsiteY84" fmla="*/ 167441 h 1161397"/>
              <a:gd name="connsiteX85" fmla="*/ 6380420 w 6884912"/>
              <a:gd name="connsiteY85" fmla="*/ 173195 h 1161397"/>
              <a:gd name="connsiteX86" fmla="*/ 6507891 w 6884912"/>
              <a:gd name="connsiteY86" fmla="*/ 118474 h 1161397"/>
              <a:gd name="connsiteX87" fmla="*/ 6571807 w 6884912"/>
              <a:gd name="connsiteY87" fmla="*/ 98636 h 1161397"/>
              <a:gd name="connsiteX88" fmla="*/ 6671880 w 6884912"/>
              <a:gd name="connsiteY88" fmla="*/ 82931 h 1161397"/>
              <a:gd name="connsiteX89" fmla="*/ 6702266 w 6884912"/>
              <a:gd name="connsiteY89" fmla="*/ 75470 h 1161397"/>
              <a:gd name="connsiteX90" fmla="*/ 6845802 w 6884912"/>
              <a:gd name="connsiteY90" fmla="*/ 24496 h 1161397"/>
              <a:gd name="connsiteX91" fmla="*/ 6884912 w 6884912"/>
              <a:gd name="connsiteY9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92172 w 6884912"/>
              <a:gd name="connsiteY35" fmla="*/ 629819 h 1161397"/>
              <a:gd name="connsiteX36" fmla="*/ 1731986 w 6884912"/>
              <a:gd name="connsiteY36" fmla="*/ 589682 h 1161397"/>
              <a:gd name="connsiteX37" fmla="*/ 1940326 w 6884912"/>
              <a:gd name="connsiteY37" fmla="*/ 582611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754324 w 6884912"/>
              <a:gd name="connsiteY46" fmla="*/ 424766 h 1161397"/>
              <a:gd name="connsiteX47" fmla="*/ 2848470 w 6884912"/>
              <a:gd name="connsiteY47" fmla="*/ 405966 h 1161397"/>
              <a:gd name="connsiteX48" fmla="*/ 2881772 w 6884912"/>
              <a:gd name="connsiteY48" fmla="*/ 387260 h 1161397"/>
              <a:gd name="connsiteX49" fmla="*/ 2929932 w 6884912"/>
              <a:gd name="connsiteY49" fmla="*/ 368912 h 1161397"/>
              <a:gd name="connsiteX50" fmla="*/ 3013020 w 6884912"/>
              <a:gd name="connsiteY50" fmla="*/ 327578 h 1161397"/>
              <a:gd name="connsiteX51" fmla="*/ 3127968 w 6884912"/>
              <a:gd name="connsiteY51" fmla="*/ 287613 h 1161397"/>
              <a:gd name="connsiteX52" fmla="*/ 3222191 w 6884912"/>
              <a:gd name="connsiteY52" fmla="*/ 307887 h 1161397"/>
              <a:gd name="connsiteX53" fmla="*/ 3227953 w 6884912"/>
              <a:gd name="connsiteY53" fmla="*/ 297650 h 1161397"/>
              <a:gd name="connsiteX54" fmla="*/ 3287859 w 6884912"/>
              <a:gd name="connsiteY54" fmla="*/ 287558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907640 w 6884912"/>
              <a:gd name="connsiteY62" fmla="*/ 207568 h 1161397"/>
              <a:gd name="connsiteX63" fmla="*/ 4013061 w 6884912"/>
              <a:gd name="connsiteY63" fmla="*/ 224874 h 1161397"/>
              <a:gd name="connsiteX64" fmla="*/ 4134285 w 6884912"/>
              <a:gd name="connsiteY64" fmla="*/ 235592 h 1161397"/>
              <a:gd name="connsiteX65" fmla="*/ 4220717 w 6884912"/>
              <a:gd name="connsiteY65" fmla="*/ 192946 h 1161397"/>
              <a:gd name="connsiteX66" fmla="*/ 4228802 w 6884912"/>
              <a:gd name="connsiteY66" fmla="*/ 201468 h 1161397"/>
              <a:gd name="connsiteX67" fmla="*/ 4424852 w 6884912"/>
              <a:gd name="connsiteY67" fmla="*/ 127591 h 1161397"/>
              <a:gd name="connsiteX68" fmla="*/ 4617330 w 6884912"/>
              <a:gd name="connsiteY68" fmla="*/ 111163 h 1161397"/>
              <a:gd name="connsiteX69" fmla="*/ 4730870 w 6884912"/>
              <a:gd name="connsiteY69" fmla="*/ 129432 h 1161397"/>
              <a:gd name="connsiteX70" fmla="*/ 4785037 w 6884912"/>
              <a:gd name="connsiteY70" fmla="*/ 161964 h 1161397"/>
              <a:gd name="connsiteX71" fmla="*/ 4844073 w 6884912"/>
              <a:gd name="connsiteY71" fmla="*/ 161768 h 1161397"/>
              <a:gd name="connsiteX72" fmla="*/ 4856454 w 6884912"/>
              <a:gd name="connsiteY72" fmla="*/ 130488 h 1161397"/>
              <a:gd name="connsiteX73" fmla="*/ 4920038 w 6884912"/>
              <a:gd name="connsiteY73" fmla="*/ 140418 h 1161397"/>
              <a:gd name="connsiteX74" fmla="*/ 5016639 w 6884912"/>
              <a:gd name="connsiteY74" fmla="*/ 158905 h 1161397"/>
              <a:gd name="connsiteX75" fmla="*/ 5072009 w 6884912"/>
              <a:gd name="connsiteY75" fmla="*/ 161502 h 1161397"/>
              <a:gd name="connsiteX76" fmla="*/ 5223626 w 6884912"/>
              <a:gd name="connsiteY76" fmla="*/ 177356 h 1161397"/>
              <a:gd name="connsiteX77" fmla="*/ 5467502 w 6884912"/>
              <a:gd name="connsiteY77" fmla="*/ 250963 h 1161397"/>
              <a:gd name="connsiteX78" fmla="*/ 5592395 w 6884912"/>
              <a:gd name="connsiteY78" fmla="*/ 265434 h 1161397"/>
              <a:gd name="connsiteX79" fmla="*/ 5613532 w 6884912"/>
              <a:gd name="connsiteY79" fmla="*/ 273379 h 1161397"/>
              <a:gd name="connsiteX80" fmla="*/ 5642173 w 6884912"/>
              <a:gd name="connsiteY80" fmla="*/ 266904 h 1161397"/>
              <a:gd name="connsiteX81" fmla="*/ 5756910 w 6884912"/>
              <a:gd name="connsiteY81" fmla="*/ 239211 h 1161397"/>
              <a:gd name="connsiteX82" fmla="*/ 5846667 w 6884912"/>
              <a:gd name="connsiteY82" fmla="*/ 201786 h 1161397"/>
              <a:gd name="connsiteX83" fmla="*/ 6029542 w 6884912"/>
              <a:gd name="connsiteY83" fmla="*/ 210339 h 1161397"/>
              <a:gd name="connsiteX84" fmla="*/ 6290640 w 6884912"/>
              <a:gd name="connsiteY84" fmla="*/ 167441 h 1161397"/>
              <a:gd name="connsiteX85" fmla="*/ 6380420 w 6884912"/>
              <a:gd name="connsiteY85" fmla="*/ 173195 h 1161397"/>
              <a:gd name="connsiteX86" fmla="*/ 6507891 w 6884912"/>
              <a:gd name="connsiteY86" fmla="*/ 118474 h 1161397"/>
              <a:gd name="connsiteX87" fmla="*/ 6571807 w 6884912"/>
              <a:gd name="connsiteY87" fmla="*/ 98636 h 1161397"/>
              <a:gd name="connsiteX88" fmla="*/ 6671880 w 6884912"/>
              <a:gd name="connsiteY88" fmla="*/ 82931 h 1161397"/>
              <a:gd name="connsiteX89" fmla="*/ 6702266 w 6884912"/>
              <a:gd name="connsiteY89" fmla="*/ 75470 h 1161397"/>
              <a:gd name="connsiteX90" fmla="*/ 6845802 w 6884912"/>
              <a:gd name="connsiteY90" fmla="*/ 24496 h 1161397"/>
              <a:gd name="connsiteX91" fmla="*/ 6884912 w 6884912"/>
              <a:gd name="connsiteY9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92172 w 6884912"/>
              <a:gd name="connsiteY34" fmla="*/ 629819 h 1161397"/>
              <a:gd name="connsiteX35" fmla="*/ 1731986 w 6884912"/>
              <a:gd name="connsiteY35" fmla="*/ 589682 h 1161397"/>
              <a:gd name="connsiteX36" fmla="*/ 1940326 w 6884912"/>
              <a:gd name="connsiteY36" fmla="*/ 582611 h 1161397"/>
              <a:gd name="connsiteX37" fmla="*/ 2066980 w 6884912"/>
              <a:gd name="connsiteY37" fmla="*/ 550413 h 1161397"/>
              <a:gd name="connsiteX38" fmla="*/ 2352236 w 6884912"/>
              <a:gd name="connsiteY38" fmla="*/ 519602 h 1161397"/>
              <a:gd name="connsiteX39" fmla="*/ 2420791 w 6884912"/>
              <a:gd name="connsiteY39" fmla="*/ 492826 h 1161397"/>
              <a:gd name="connsiteX40" fmla="*/ 2489932 w 6884912"/>
              <a:gd name="connsiteY40" fmla="*/ 507864 h 1161397"/>
              <a:gd name="connsiteX41" fmla="*/ 2512917 w 6884912"/>
              <a:gd name="connsiteY41" fmla="*/ 489127 h 1161397"/>
              <a:gd name="connsiteX42" fmla="*/ 2516783 w 6884912"/>
              <a:gd name="connsiteY42" fmla="*/ 485473 h 1161397"/>
              <a:gd name="connsiteX43" fmla="*/ 2534360 w 6884912"/>
              <a:gd name="connsiteY43" fmla="*/ 480064 h 1161397"/>
              <a:gd name="connsiteX44" fmla="*/ 2536691 w 6884912"/>
              <a:gd name="connsiteY44" fmla="*/ 467018 h 1161397"/>
              <a:gd name="connsiteX45" fmla="*/ 2754324 w 6884912"/>
              <a:gd name="connsiteY45" fmla="*/ 424766 h 1161397"/>
              <a:gd name="connsiteX46" fmla="*/ 2848470 w 6884912"/>
              <a:gd name="connsiteY46" fmla="*/ 405966 h 1161397"/>
              <a:gd name="connsiteX47" fmla="*/ 2881772 w 6884912"/>
              <a:gd name="connsiteY47" fmla="*/ 387260 h 1161397"/>
              <a:gd name="connsiteX48" fmla="*/ 2929932 w 6884912"/>
              <a:gd name="connsiteY48" fmla="*/ 368912 h 1161397"/>
              <a:gd name="connsiteX49" fmla="*/ 3013020 w 6884912"/>
              <a:gd name="connsiteY49" fmla="*/ 327578 h 1161397"/>
              <a:gd name="connsiteX50" fmla="*/ 3127968 w 6884912"/>
              <a:gd name="connsiteY50" fmla="*/ 287613 h 1161397"/>
              <a:gd name="connsiteX51" fmla="*/ 3222191 w 6884912"/>
              <a:gd name="connsiteY51" fmla="*/ 307887 h 1161397"/>
              <a:gd name="connsiteX52" fmla="*/ 3227953 w 6884912"/>
              <a:gd name="connsiteY52" fmla="*/ 297650 h 1161397"/>
              <a:gd name="connsiteX53" fmla="*/ 3287859 w 6884912"/>
              <a:gd name="connsiteY53" fmla="*/ 287558 h 1161397"/>
              <a:gd name="connsiteX54" fmla="*/ 3510042 w 6884912"/>
              <a:gd name="connsiteY54" fmla="*/ 311820 h 1161397"/>
              <a:gd name="connsiteX55" fmla="*/ 3626773 w 6884912"/>
              <a:gd name="connsiteY55" fmla="*/ 290452 h 1161397"/>
              <a:gd name="connsiteX56" fmla="*/ 3666217 w 6884912"/>
              <a:gd name="connsiteY56" fmla="*/ 273255 h 1161397"/>
              <a:gd name="connsiteX57" fmla="*/ 3732427 w 6884912"/>
              <a:gd name="connsiteY57" fmla="*/ 245039 h 1161397"/>
              <a:gd name="connsiteX58" fmla="*/ 3777022 w 6884912"/>
              <a:gd name="connsiteY58" fmla="*/ 200276 h 1161397"/>
              <a:gd name="connsiteX59" fmla="*/ 3791246 w 6884912"/>
              <a:gd name="connsiteY59" fmla="*/ 189996 h 1161397"/>
              <a:gd name="connsiteX60" fmla="*/ 3819864 w 6884912"/>
              <a:gd name="connsiteY60" fmla="*/ 194605 h 1161397"/>
              <a:gd name="connsiteX61" fmla="*/ 3907640 w 6884912"/>
              <a:gd name="connsiteY61" fmla="*/ 207568 h 1161397"/>
              <a:gd name="connsiteX62" fmla="*/ 4013061 w 6884912"/>
              <a:gd name="connsiteY62" fmla="*/ 224874 h 1161397"/>
              <a:gd name="connsiteX63" fmla="*/ 4134285 w 6884912"/>
              <a:gd name="connsiteY63" fmla="*/ 235592 h 1161397"/>
              <a:gd name="connsiteX64" fmla="*/ 4220717 w 6884912"/>
              <a:gd name="connsiteY64" fmla="*/ 192946 h 1161397"/>
              <a:gd name="connsiteX65" fmla="*/ 4228802 w 6884912"/>
              <a:gd name="connsiteY65" fmla="*/ 201468 h 1161397"/>
              <a:gd name="connsiteX66" fmla="*/ 4424852 w 6884912"/>
              <a:gd name="connsiteY66" fmla="*/ 127591 h 1161397"/>
              <a:gd name="connsiteX67" fmla="*/ 4617330 w 6884912"/>
              <a:gd name="connsiteY67" fmla="*/ 111163 h 1161397"/>
              <a:gd name="connsiteX68" fmla="*/ 4730870 w 6884912"/>
              <a:gd name="connsiteY68" fmla="*/ 129432 h 1161397"/>
              <a:gd name="connsiteX69" fmla="*/ 4785037 w 6884912"/>
              <a:gd name="connsiteY69" fmla="*/ 161964 h 1161397"/>
              <a:gd name="connsiteX70" fmla="*/ 4844073 w 6884912"/>
              <a:gd name="connsiteY70" fmla="*/ 161768 h 1161397"/>
              <a:gd name="connsiteX71" fmla="*/ 4856454 w 6884912"/>
              <a:gd name="connsiteY71" fmla="*/ 130488 h 1161397"/>
              <a:gd name="connsiteX72" fmla="*/ 4920038 w 6884912"/>
              <a:gd name="connsiteY72" fmla="*/ 140418 h 1161397"/>
              <a:gd name="connsiteX73" fmla="*/ 5016639 w 6884912"/>
              <a:gd name="connsiteY73" fmla="*/ 158905 h 1161397"/>
              <a:gd name="connsiteX74" fmla="*/ 5072009 w 6884912"/>
              <a:gd name="connsiteY74" fmla="*/ 161502 h 1161397"/>
              <a:gd name="connsiteX75" fmla="*/ 5223626 w 6884912"/>
              <a:gd name="connsiteY75" fmla="*/ 177356 h 1161397"/>
              <a:gd name="connsiteX76" fmla="*/ 5467502 w 6884912"/>
              <a:gd name="connsiteY76" fmla="*/ 250963 h 1161397"/>
              <a:gd name="connsiteX77" fmla="*/ 5592395 w 6884912"/>
              <a:gd name="connsiteY77" fmla="*/ 265434 h 1161397"/>
              <a:gd name="connsiteX78" fmla="*/ 5613532 w 6884912"/>
              <a:gd name="connsiteY78" fmla="*/ 273379 h 1161397"/>
              <a:gd name="connsiteX79" fmla="*/ 5642173 w 6884912"/>
              <a:gd name="connsiteY79" fmla="*/ 266904 h 1161397"/>
              <a:gd name="connsiteX80" fmla="*/ 5756910 w 6884912"/>
              <a:gd name="connsiteY80" fmla="*/ 239211 h 1161397"/>
              <a:gd name="connsiteX81" fmla="*/ 5846667 w 6884912"/>
              <a:gd name="connsiteY81" fmla="*/ 201786 h 1161397"/>
              <a:gd name="connsiteX82" fmla="*/ 6029542 w 6884912"/>
              <a:gd name="connsiteY82" fmla="*/ 210339 h 1161397"/>
              <a:gd name="connsiteX83" fmla="*/ 6290640 w 6884912"/>
              <a:gd name="connsiteY83" fmla="*/ 167441 h 1161397"/>
              <a:gd name="connsiteX84" fmla="*/ 6380420 w 6884912"/>
              <a:gd name="connsiteY84" fmla="*/ 173195 h 1161397"/>
              <a:gd name="connsiteX85" fmla="*/ 6507891 w 6884912"/>
              <a:gd name="connsiteY85" fmla="*/ 118474 h 1161397"/>
              <a:gd name="connsiteX86" fmla="*/ 6571807 w 6884912"/>
              <a:gd name="connsiteY86" fmla="*/ 98636 h 1161397"/>
              <a:gd name="connsiteX87" fmla="*/ 6671880 w 6884912"/>
              <a:gd name="connsiteY87" fmla="*/ 82931 h 1161397"/>
              <a:gd name="connsiteX88" fmla="*/ 6702266 w 6884912"/>
              <a:gd name="connsiteY88" fmla="*/ 75470 h 1161397"/>
              <a:gd name="connsiteX89" fmla="*/ 6845802 w 6884912"/>
              <a:gd name="connsiteY89" fmla="*/ 24496 h 1161397"/>
              <a:gd name="connsiteX90" fmla="*/ 6884912 w 6884912"/>
              <a:gd name="connsiteY9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88995 w 6884912"/>
              <a:gd name="connsiteY19" fmla="*/ 697048 h 1161397"/>
              <a:gd name="connsiteX20" fmla="*/ 1242716 w 6884912"/>
              <a:gd name="connsiteY20" fmla="*/ 698052 h 1161397"/>
              <a:gd name="connsiteX21" fmla="*/ 1299977 w 6884912"/>
              <a:gd name="connsiteY21" fmla="*/ 639196 h 1161397"/>
              <a:gd name="connsiteX22" fmla="*/ 1326190 w 6884912"/>
              <a:gd name="connsiteY22" fmla="*/ 625955 h 1161397"/>
              <a:gd name="connsiteX23" fmla="*/ 1339600 w 6884912"/>
              <a:gd name="connsiteY23" fmla="*/ 616295 h 1161397"/>
              <a:gd name="connsiteX24" fmla="*/ 1340054 w 6884912"/>
              <a:gd name="connsiteY24" fmla="*/ 614022 h 1161397"/>
              <a:gd name="connsiteX25" fmla="*/ 1391606 w 6884912"/>
              <a:gd name="connsiteY25" fmla="*/ 615229 h 1161397"/>
              <a:gd name="connsiteX26" fmla="*/ 1397565 w 6884912"/>
              <a:gd name="connsiteY26" fmla="*/ 611490 h 1161397"/>
              <a:gd name="connsiteX27" fmla="*/ 1432302 w 6884912"/>
              <a:gd name="connsiteY27" fmla="*/ 617267 h 1161397"/>
              <a:gd name="connsiteX28" fmla="*/ 1449644 w 6884912"/>
              <a:gd name="connsiteY28" fmla="*/ 617591 h 1161397"/>
              <a:gd name="connsiteX29" fmla="*/ 1455793 w 6884912"/>
              <a:gd name="connsiteY29" fmla="*/ 623174 h 1161397"/>
              <a:gd name="connsiteX30" fmla="*/ 1480758 w 6884912"/>
              <a:gd name="connsiteY30" fmla="*/ 620863 h 1161397"/>
              <a:gd name="connsiteX31" fmla="*/ 1483154 w 6884912"/>
              <a:gd name="connsiteY31" fmla="*/ 618527 h 1161397"/>
              <a:gd name="connsiteX32" fmla="*/ 1505495 w 6884912"/>
              <a:gd name="connsiteY32" fmla="*/ 624325 h 1161397"/>
              <a:gd name="connsiteX33" fmla="*/ 1592172 w 6884912"/>
              <a:gd name="connsiteY33" fmla="*/ 629819 h 1161397"/>
              <a:gd name="connsiteX34" fmla="*/ 1731986 w 6884912"/>
              <a:gd name="connsiteY34" fmla="*/ 589682 h 1161397"/>
              <a:gd name="connsiteX35" fmla="*/ 1940326 w 6884912"/>
              <a:gd name="connsiteY35" fmla="*/ 582611 h 1161397"/>
              <a:gd name="connsiteX36" fmla="*/ 2066980 w 6884912"/>
              <a:gd name="connsiteY36" fmla="*/ 550413 h 1161397"/>
              <a:gd name="connsiteX37" fmla="*/ 2352236 w 6884912"/>
              <a:gd name="connsiteY37" fmla="*/ 519602 h 1161397"/>
              <a:gd name="connsiteX38" fmla="*/ 2420791 w 6884912"/>
              <a:gd name="connsiteY38" fmla="*/ 492826 h 1161397"/>
              <a:gd name="connsiteX39" fmla="*/ 2489932 w 6884912"/>
              <a:gd name="connsiteY39" fmla="*/ 507864 h 1161397"/>
              <a:gd name="connsiteX40" fmla="*/ 2512917 w 6884912"/>
              <a:gd name="connsiteY40" fmla="*/ 489127 h 1161397"/>
              <a:gd name="connsiteX41" fmla="*/ 2516783 w 6884912"/>
              <a:gd name="connsiteY41" fmla="*/ 485473 h 1161397"/>
              <a:gd name="connsiteX42" fmla="*/ 2534360 w 6884912"/>
              <a:gd name="connsiteY42" fmla="*/ 480064 h 1161397"/>
              <a:gd name="connsiteX43" fmla="*/ 2536691 w 6884912"/>
              <a:gd name="connsiteY43" fmla="*/ 467018 h 1161397"/>
              <a:gd name="connsiteX44" fmla="*/ 2754324 w 6884912"/>
              <a:gd name="connsiteY44" fmla="*/ 424766 h 1161397"/>
              <a:gd name="connsiteX45" fmla="*/ 2848470 w 6884912"/>
              <a:gd name="connsiteY45" fmla="*/ 405966 h 1161397"/>
              <a:gd name="connsiteX46" fmla="*/ 2881772 w 6884912"/>
              <a:gd name="connsiteY46" fmla="*/ 387260 h 1161397"/>
              <a:gd name="connsiteX47" fmla="*/ 2929932 w 6884912"/>
              <a:gd name="connsiteY47" fmla="*/ 368912 h 1161397"/>
              <a:gd name="connsiteX48" fmla="*/ 3013020 w 6884912"/>
              <a:gd name="connsiteY48" fmla="*/ 327578 h 1161397"/>
              <a:gd name="connsiteX49" fmla="*/ 3127968 w 6884912"/>
              <a:gd name="connsiteY49" fmla="*/ 287613 h 1161397"/>
              <a:gd name="connsiteX50" fmla="*/ 3222191 w 6884912"/>
              <a:gd name="connsiteY50" fmla="*/ 307887 h 1161397"/>
              <a:gd name="connsiteX51" fmla="*/ 3227953 w 6884912"/>
              <a:gd name="connsiteY51" fmla="*/ 297650 h 1161397"/>
              <a:gd name="connsiteX52" fmla="*/ 3287859 w 6884912"/>
              <a:gd name="connsiteY52" fmla="*/ 287558 h 1161397"/>
              <a:gd name="connsiteX53" fmla="*/ 3510042 w 6884912"/>
              <a:gd name="connsiteY53" fmla="*/ 311820 h 1161397"/>
              <a:gd name="connsiteX54" fmla="*/ 3626773 w 6884912"/>
              <a:gd name="connsiteY54" fmla="*/ 290452 h 1161397"/>
              <a:gd name="connsiteX55" fmla="*/ 3666217 w 6884912"/>
              <a:gd name="connsiteY55" fmla="*/ 273255 h 1161397"/>
              <a:gd name="connsiteX56" fmla="*/ 3732427 w 6884912"/>
              <a:gd name="connsiteY56" fmla="*/ 245039 h 1161397"/>
              <a:gd name="connsiteX57" fmla="*/ 3777022 w 6884912"/>
              <a:gd name="connsiteY57" fmla="*/ 200276 h 1161397"/>
              <a:gd name="connsiteX58" fmla="*/ 3791246 w 6884912"/>
              <a:gd name="connsiteY58" fmla="*/ 189996 h 1161397"/>
              <a:gd name="connsiteX59" fmla="*/ 3819864 w 6884912"/>
              <a:gd name="connsiteY59" fmla="*/ 194605 h 1161397"/>
              <a:gd name="connsiteX60" fmla="*/ 3907640 w 6884912"/>
              <a:gd name="connsiteY60" fmla="*/ 207568 h 1161397"/>
              <a:gd name="connsiteX61" fmla="*/ 4013061 w 6884912"/>
              <a:gd name="connsiteY61" fmla="*/ 224874 h 1161397"/>
              <a:gd name="connsiteX62" fmla="*/ 4134285 w 6884912"/>
              <a:gd name="connsiteY62" fmla="*/ 235592 h 1161397"/>
              <a:gd name="connsiteX63" fmla="*/ 4220717 w 6884912"/>
              <a:gd name="connsiteY63" fmla="*/ 192946 h 1161397"/>
              <a:gd name="connsiteX64" fmla="*/ 4228802 w 6884912"/>
              <a:gd name="connsiteY64" fmla="*/ 201468 h 1161397"/>
              <a:gd name="connsiteX65" fmla="*/ 4424852 w 6884912"/>
              <a:gd name="connsiteY65" fmla="*/ 127591 h 1161397"/>
              <a:gd name="connsiteX66" fmla="*/ 4617330 w 6884912"/>
              <a:gd name="connsiteY66" fmla="*/ 111163 h 1161397"/>
              <a:gd name="connsiteX67" fmla="*/ 4730870 w 6884912"/>
              <a:gd name="connsiteY67" fmla="*/ 129432 h 1161397"/>
              <a:gd name="connsiteX68" fmla="*/ 4785037 w 6884912"/>
              <a:gd name="connsiteY68" fmla="*/ 161964 h 1161397"/>
              <a:gd name="connsiteX69" fmla="*/ 4844073 w 6884912"/>
              <a:gd name="connsiteY69" fmla="*/ 161768 h 1161397"/>
              <a:gd name="connsiteX70" fmla="*/ 4856454 w 6884912"/>
              <a:gd name="connsiteY70" fmla="*/ 130488 h 1161397"/>
              <a:gd name="connsiteX71" fmla="*/ 4920038 w 6884912"/>
              <a:gd name="connsiteY71" fmla="*/ 140418 h 1161397"/>
              <a:gd name="connsiteX72" fmla="*/ 5016639 w 6884912"/>
              <a:gd name="connsiteY72" fmla="*/ 158905 h 1161397"/>
              <a:gd name="connsiteX73" fmla="*/ 5072009 w 6884912"/>
              <a:gd name="connsiteY73" fmla="*/ 161502 h 1161397"/>
              <a:gd name="connsiteX74" fmla="*/ 5223626 w 6884912"/>
              <a:gd name="connsiteY74" fmla="*/ 177356 h 1161397"/>
              <a:gd name="connsiteX75" fmla="*/ 5467502 w 6884912"/>
              <a:gd name="connsiteY75" fmla="*/ 250963 h 1161397"/>
              <a:gd name="connsiteX76" fmla="*/ 5592395 w 6884912"/>
              <a:gd name="connsiteY76" fmla="*/ 265434 h 1161397"/>
              <a:gd name="connsiteX77" fmla="*/ 5613532 w 6884912"/>
              <a:gd name="connsiteY77" fmla="*/ 273379 h 1161397"/>
              <a:gd name="connsiteX78" fmla="*/ 5642173 w 6884912"/>
              <a:gd name="connsiteY78" fmla="*/ 266904 h 1161397"/>
              <a:gd name="connsiteX79" fmla="*/ 5756910 w 6884912"/>
              <a:gd name="connsiteY79" fmla="*/ 239211 h 1161397"/>
              <a:gd name="connsiteX80" fmla="*/ 5846667 w 6884912"/>
              <a:gd name="connsiteY80" fmla="*/ 201786 h 1161397"/>
              <a:gd name="connsiteX81" fmla="*/ 6029542 w 6884912"/>
              <a:gd name="connsiteY81" fmla="*/ 210339 h 1161397"/>
              <a:gd name="connsiteX82" fmla="*/ 6290640 w 6884912"/>
              <a:gd name="connsiteY82" fmla="*/ 167441 h 1161397"/>
              <a:gd name="connsiteX83" fmla="*/ 6380420 w 6884912"/>
              <a:gd name="connsiteY83" fmla="*/ 173195 h 1161397"/>
              <a:gd name="connsiteX84" fmla="*/ 6507891 w 6884912"/>
              <a:gd name="connsiteY84" fmla="*/ 118474 h 1161397"/>
              <a:gd name="connsiteX85" fmla="*/ 6571807 w 6884912"/>
              <a:gd name="connsiteY85" fmla="*/ 98636 h 1161397"/>
              <a:gd name="connsiteX86" fmla="*/ 6671880 w 6884912"/>
              <a:gd name="connsiteY86" fmla="*/ 82931 h 1161397"/>
              <a:gd name="connsiteX87" fmla="*/ 6702266 w 6884912"/>
              <a:gd name="connsiteY87" fmla="*/ 75470 h 1161397"/>
              <a:gd name="connsiteX88" fmla="*/ 6845802 w 6884912"/>
              <a:gd name="connsiteY88" fmla="*/ 24496 h 1161397"/>
              <a:gd name="connsiteX89" fmla="*/ 6884912 w 6884912"/>
              <a:gd name="connsiteY8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88995 w 6884912"/>
              <a:gd name="connsiteY19" fmla="*/ 697048 h 1161397"/>
              <a:gd name="connsiteX20" fmla="*/ 1299977 w 6884912"/>
              <a:gd name="connsiteY20" fmla="*/ 639196 h 1161397"/>
              <a:gd name="connsiteX21" fmla="*/ 1326190 w 6884912"/>
              <a:gd name="connsiteY21" fmla="*/ 625955 h 1161397"/>
              <a:gd name="connsiteX22" fmla="*/ 1339600 w 6884912"/>
              <a:gd name="connsiteY22" fmla="*/ 616295 h 1161397"/>
              <a:gd name="connsiteX23" fmla="*/ 1340054 w 6884912"/>
              <a:gd name="connsiteY23" fmla="*/ 614022 h 1161397"/>
              <a:gd name="connsiteX24" fmla="*/ 1391606 w 6884912"/>
              <a:gd name="connsiteY24" fmla="*/ 615229 h 1161397"/>
              <a:gd name="connsiteX25" fmla="*/ 1397565 w 6884912"/>
              <a:gd name="connsiteY25" fmla="*/ 611490 h 1161397"/>
              <a:gd name="connsiteX26" fmla="*/ 1432302 w 6884912"/>
              <a:gd name="connsiteY26" fmla="*/ 617267 h 1161397"/>
              <a:gd name="connsiteX27" fmla="*/ 1449644 w 6884912"/>
              <a:gd name="connsiteY27" fmla="*/ 617591 h 1161397"/>
              <a:gd name="connsiteX28" fmla="*/ 1455793 w 6884912"/>
              <a:gd name="connsiteY28" fmla="*/ 623174 h 1161397"/>
              <a:gd name="connsiteX29" fmla="*/ 1480758 w 6884912"/>
              <a:gd name="connsiteY29" fmla="*/ 620863 h 1161397"/>
              <a:gd name="connsiteX30" fmla="*/ 1483154 w 6884912"/>
              <a:gd name="connsiteY30" fmla="*/ 618527 h 1161397"/>
              <a:gd name="connsiteX31" fmla="*/ 1505495 w 6884912"/>
              <a:gd name="connsiteY31" fmla="*/ 624325 h 1161397"/>
              <a:gd name="connsiteX32" fmla="*/ 1592172 w 6884912"/>
              <a:gd name="connsiteY32" fmla="*/ 629819 h 1161397"/>
              <a:gd name="connsiteX33" fmla="*/ 1731986 w 6884912"/>
              <a:gd name="connsiteY33" fmla="*/ 589682 h 1161397"/>
              <a:gd name="connsiteX34" fmla="*/ 1940326 w 6884912"/>
              <a:gd name="connsiteY34" fmla="*/ 582611 h 1161397"/>
              <a:gd name="connsiteX35" fmla="*/ 2066980 w 6884912"/>
              <a:gd name="connsiteY35" fmla="*/ 550413 h 1161397"/>
              <a:gd name="connsiteX36" fmla="*/ 2352236 w 6884912"/>
              <a:gd name="connsiteY36" fmla="*/ 519602 h 1161397"/>
              <a:gd name="connsiteX37" fmla="*/ 2420791 w 6884912"/>
              <a:gd name="connsiteY37" fmla="*/ 492826 h 1161397"/>
              <a:gd name="connsiteX38" fmla="*/ 2489932 w 6884912"/>
              <a:gd name="connsiteY38" fmla="*/ 507864 h 1161397"/>
              <a:gd name="connsiteX39" fmla="*/ 2512917 w 6884912"/>
              <a:gd name="connsiteY39" fmla="*/ 489127 h 1161397"/>
              <a:gd name="connsiteX40" fmla="*/ 2516783 w 6884912"/>
              <a:gd name="connsiteY40" fmla="*/ 485473 h 1161397"/>
              <a:gd name="connsiteX41" fmla="*/ 2534360 w 6884912"/>
              <a:gd name="connsiteY41" fmla="*/ 480064 h 1161397"/>
              <a:gd name="connsiteX42" fmla="*/ 2536691 w 6884912"/>
              <a:gd name="connsiteY42" fmla="*/ 467018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127968 w 6884912"/>
              <a:gd name="connsiteY48" fmla="*/ 287613 h 1161397"/>
              <a:gd name="connsiteX49" fmla="*/ 3222191 w 6884912"/>
              <a:gd name="connsiteY49" fmla="*/ 307887 h 1161397"/>
              <a:gd name="connsiteX50" fmla="*/ 3227953 w 6884912"/>
              <a:gd name="connsiteY50" fmla="*/ 297650 h 1161397"/>
              <a:gd name="connsiteX51" fmla="*/ 3287859 w 6884912"/>
              <a:gd name="connsiteY51" fmla="*/ 287558 h 1161397"/>
              <a:gd name="connsiteX52" fmla="*/ 3510042 w 6884912"/>
              <a:gd name="connsiteY52" fmla="*/ 311820 h 1161397"/>
              <a:gd name="connsiteX53" fmla="*/ 3626773 w 6884912"/>
              <a:gd name="connsiteY53" fmla="*/ 290452 h 1161397"/>
              <a:gd name="connsiteX54" fmla="*/ 3666217 w 6884912"/>
              <a:gd name="connsiteY54" fmla="*/ 273255 h 1161397"/>
              <a:gd name="connsiteX55" fmla="*/ 3732427 w 6884912"/>
              <a:gd name="connsiteY55" fmla="*/ 245039 h 1161397"/>
              <a:gd name="connsiteX56" fmla="*/ 3777022 w 6884912"/>
              <a:gd name="connsiteY56" fmla="*/ 200276 h 1161397"/>
              <a:gd name="connsiteX57" fmla="*/ 3791246 w 6884912"/>
              <a:gd name="connsiteY57" fmla="*/ 189996 h 1161397"/>
              <a:gd name="connsiteX58" fmla="*/ 3819864 w 6884912"/>
              <a:gd name="connsiteY58" fmla="*/ 194605 h 1161397"/>
              <a:gd name="connsiteX59" fmla="*/ 3907640 w 6884912"/>
              <a:gd name="connsiteY59" fmla="*/ 207568 h 1161397"/>
              <a:gd name="connsiteX60" fmla="*/ 4013061 w 6884912"/>
              <a:gd name="connsiteY60" fmla="*/ 224874 h 1161397"/>
              <a:gd name="connsiteX61" fmla="*/ 4134285 w 6884912"/>
              <a:gd name="connsiteY61" fmla="*/ 235592 h 1161397"/>
              <a:gd name="connsiteX62" fmla="*/ 4220717 w 6884912"/>
              <a:gd name="connsiteY62" fmla="*/ 192946 h 1161397"/>
              <a:gd name="connsiteX63" fmla="*/ 4228802 w 6884912"/>
              <a:gd name="connsiteY63" fmla="*/ 201468 h 1161397"/>
              <a:gd name="connsiteX64" fmla="*/ 4424852 w 6884912"/>
              <a:gd name="connsiteY64" fmla="*/ 127591 h 1161397"/>
              <a:gd name="connsiteX65" fmla="*/ 4617330 w 6884912"/>
              <a:gd name="connsiteY65" fmla="*/ 111163 h 1161397"/>
              <a:gd name="connsiteX66" fmla="*/ 4730870 w 6884912"/>
              <a:gd name="connsiteY66" fmla="*/ 129432 h 1161397"/>
              <a:gd name="connsiteX67" fmla="*/ 4785037 w 6884912"/>
              <a:gd name="connsiteY67" fmla="*/ 161964 h 1161397"/>
              <a:gd name="connsiteX68" fmla="*/ 4844073 w 6884912"/>
              <a:gd name="connsiteY68" fmla="*/ 161768 h 1161397"/>
              <a:gd name="connsiteX69" fmla="*/ 4856454 w 6884912"/>
              <a:gd name="connsiteY69" fmla="*/ 130488 h 1161397"/>
              <a:gd name="connsiteX70" fmla="*/ 4920038 w 6884912"/>
              <a:gd name="connsiteY70" fmla="*/ 140418 h 1161397"/>
              <a:gd name="connsiteX71" fmla="*/ 5016639 w 6884912"/>
              <a:gd name="connsiteY71" fmla="*/ 158905 h 1161397"/>
              <a:gd name="connsiteX72" fmla="*/ 5072009 w 6884912"/>
              <a:gd name="connsiteY72" fmla="*/ 161502 h 1161397"/>
              <a:gd name="connsiteX73" fmla="*/ 5223626 w 6884912"/>
              <a:gd name="connsiteY73" fmla="*/ 177356 h 1161397"/>
              <a:gd name="connsiteX74" fmla="*/ 5467502 w 6884912"/>
              <a:gd name="connsiteY74" fmla="*/ 250963 h 1161397"/>
              <a:gd name="connsiteX75" fmla="*/ 5592395 w 6884912"/>
              <a:gd name="connsiteY75" fmla="*/ 265434 h 1161397"/>
              <a:gd name="connsiteX76" fmla="*/ 5613532 w 6884912"/>
              <a:gd name="connsiteY76" fmla="*/ 273379 h 1161397"/>
              <a:gd name="connsiteX77" fmla="*/ 5642173 w 6884912"/>
              <a:gd name="connsiteY77" fmla="*/ 266904 h 1161397"/>
              <a:gd name="connsiteX78" fmla="*/ 5756910 w 6884912"/>
              <a:gd name="connsiteY78" fmla="*/ 239211 h 1161397"/>
              <a:gd name="connsiteX79" fmla="*/ 5846667 w 6884912"/>
              <a:gd name="connsiteY79" fmla="*/ 201786 h 1161397"/>
              <a:gd name="connsiteX80" fmla="*/ 6029542 w 6884912"/>
              <a:gd name="connsiteY80" fmla="*/ 210339 h 1161397"/>
              <a:gd name="connsiteX81" fmla="*/ 6290640 w 6884912"/>
              <a:gd name="connsiteY81" fmla="*/ 167441 h 1161397"/>
              <a:gd name="connsiteX82" fmla="*/ 6380420 w 6884912"/>
              <a:gd name="connsiteY82" fmla="*/ 173195 h 1161397"/>
              <a:gd name="connsiteX83" fmla="*/ 6507891 w 6884912"/>
              <a:gd name="connsiteY83" fmla="*/ 118474 h 1161397"/>
              <a:gd name="connsiteX84" fmla="*/ 6571807 w 6884912"/>
              <a:gd name="connsiteY84" fmla="*/ 98636 h 1161397"/>
              <a:gd name="connsiteX85" fmla="*/ 6671880 w 6884912"/>
              <a:gd name="connsiteY85" fmla="*/ 82931 h 1161397"/>
              <a:gd name="connsiteX86" fmla="*/ 6702266 w 6884912"/>
              <a:gd name="connsiteY86" fmla="*/ 75470 h 1161397"/>
              <a:gd name="connsiteX87" fmla="*/ 6845802 w 6884912"/>
              <a:gd name="connsiteY87" fmla="*/ 24496 h 1161397"/>
              <a:gd name="connsiteX88" fmla="*/ 6884912 w 6884912"/>
              <a:gd name="connsiteY8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88995 w 6884912"/>
              <a:gd name="connsiteY19" fmla="*/ 697048 h 1161397"/>
              <a:gd name="connsiteX20" fmla="*/ 1299977 w 6884912"/>
              <a:gd name="connsiteY20" fmla="*/ 639196 h 1161397"/>
              <a:gd name="connsiteX21" fmla="*/ 1326190 w 6884912"/>
              <a:gd name="connsiteY21" fmla="*/ 625955 h 1161397"/>
              <a:gd name="connsiteX22" fmla="*/ 1339600 w 6884912"/>
              <a:gd name="connsiteY22" fmla="*/ 616295 h 1161397"/>
              <a:gd name="connsiteX23" fmla="*/ 1391606 w 6884912"/>
              <a:gd name="connsiteY23" fmla="*/ 615229 h 1161397"/>
              <a:gd name="connsiteX24" fmla="*/ 1397565 w 6884912"/>
              <a:gd name="connsiteY24" fmla="*/ 611490 h 1161397"/>
              <a:gd name="connsiteX25" fmla="*/ 1432302 w 6884912"/>
              <a:gd name="connsiteY25" fmla="*/ 617267 h 1161397"/>
              <a:gd name="connsiteX26" fmla="*/ 1449644 w 6884912"/>
              <a:gd name="connsiteY26" fmla="*/ 617591 h 1161397"/>
              <a:gd name="connsiteX27" fmla="*/ 1455793 w 6884912"/>
              <a:gd name="connsiteY27" fmla="*/ 623174 h 1161397"/>
              <a:gd name="connsiteX28" fmla="*/ 1480758 w 6884912"/>
              <a:gd name="connsiteY28" fmla="*/ 620863 h 1161397"/>
              <a:gd name="connsiteX29" fmla="*/ 1483154 w 6884912"/>
              <a:gd name="connsiteY29" fmla="*/ 618527 h 1161397"/>
              <a:gd name="connsiteX30" fmla="*/ 1505495 w 6884912"/>
              <a:gd name="connsiteY30" fmla="*/ 624325 h 1161397"/>
              <a:gd name="connsiteX31" fmla="*/ 1592172 w 6884912"/>
              <a:gd name="connsiteY31" fmla="*/ 629819 h 1161397"/>
              <a:gd name="connsiteX32" fmla="*/ 1731986 w 6884912"/>
              <a:gd name="connsiteY32" fmla="*/ 589682 h 1161397"/>
              <a:gd name="connsiteX33" fmla="*/ 1940326 w 6884912"/>
              <a:gd name="connsiteY33" fmla="*/ 582611 h 1161397"/>
              <a:gd name="connsiteX34" fmla="*/ 2066980 w 6884912"/>
              <a:gd name="connsiteY34" fmla="*/ 550413 h 1161397"/>
              <a:gd name="connsiteX35" fmla="*/ 2352236 w 6884912"/>
              <a:gd name="connsiteY35" fmla="*/ 519602 h 1161397"/>
              <a:gd name="connsiteX36" fmla="*/ 2420791 w 6884912"/>
              <a:gd name="connsiteY36" fmla="*/ 492826 h 1161397"/>
              <a:gd name="connsiteX37" fmla="*/ 2489932 w 6884912"/>
              <a:gd name="connsiteY37" fmla="*/ 507864 h 1161397"/>
              <a:gd name="connsiteX38" fmla="*/ 2512917 w 6884912"/>
              <a:gd name="connsiteY38" fmla="*/ 489127 h 1161397"/>
              <a:gd name="connsiteX39" fmla="*/ 2516783 w 6884912"/>
              <a:gd name="connsiteY39" fmla="*/ 485473 h 1161397"/>
              <a:gd name="connsiteX40" fmla="*/ 2534360 w 6884912"/>
              <a:gd name="connsiteY40" fmla="*/ 480064 h 1161397"/>
              <a:gd name="connsiteX41" fmla="*/ 2536691 w 6884912"/>
              <a:gd name="connsiteY41" fmla="*/ 467018 h 1161397"/>
              <a:gd name="connsiteX42" fmla="*/ 2754324 w 6884912"/>
              <a:gd name="connsiteY42" fmla="*/ 424766 h 1161397"/>
              <a:gd name="connsiteX43" fmla="*/ 2848470 w 6884912"/>
              <a:gd name="connsiteY43" fmla="*/ 405966 h 1161397"/>
              <a:gd name="connsiteX44" fmla="*/ 2881772 w 6884912"/>
              <a:gd name="connsiteY44" fmla="*/ 387260 h 1161397"/>
              <a:gd name="connsiteX45" fmla="*/ 2929932 w 6884912"/>
              <a:gd name="connsiteY45" fmla="*/ 368912 h 1161397"/>
              <a:gd name="connsiteX46" fmla="*/ 3013020 w 6884912"/>
              <a:gd name="connsiteY46" fmla="*/ 327578 h 1161397"/>
              <a:gd name="connsiteX47" fmla="*/ 3127968 w 6884912"/>
              <a:gd name="connsiteY47" fmla="*/ 287613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287859 w 6884912"/>
              <a:gd name="connsiteY50" fmla="*/ 287558 h 1161397"/>
              <a:gd name="connsiteX51" fmla="*/ 3510042 w 6884912"/>
              <a:gd name="connsiteY51" fmla="*/ 311820 h 1161397"/>
              <a:gd name="connsiteX52" fmla="*/ 3626773 w 6884912"/>
              <a:gd name="connsiteY52" fmla="*/ 290452 h 1161397"/>
              <a:gd name="connsiteX53" fmla="*/ 3666217 w 6884912"/>
              <a:gd name="connsiteY53" fmla="*/ 273255 h 1161397"/>
              <a:gd name="connsiteX54" fmla="*/ 3732427 w 6884912"/>
              <a:gd name="connsiteY54" fmla="*/ 245039 h 1161397"/>
              <a:gd name="connsiteX55" fmla="*/ 3777022 w 6884912"/>
              <a:gd name="connsiteY55" fmla="*/ 200276 h 1161397"/>
              <a:gd name="connsiteX56" fmla="*/ 3791246 w 6884912"/>
              <a:gd name="connsiteY56" fmla="*/ 189996 h 1161397"/>
              <a:gd name="connsiteX57" fmla="*/ 3819864 w 6884912"/>
              <a:gd name="connsiteY57" fmla="*/ 194605 h 1161397"/>
              <a:gd name="connsiteX58" fmla="*/ 3907640 w 6884912"/>
              <a:gd name="connsiteY58" fmla="*/ 207568 h 1161397"/>
              <a:gd name="connsiteX59" fmla="*/ 4013061 w 6884912"/>
              <a:gd name="connsiteY59" fmla="*/ 224874 h 1161397"/>
              <a:gd name="connsiteX60" fmla="*/ 4134285 w 6884912"/>
              <a:gd name="connsiteY60" fmla="*/ 235592 h 1161397"/>
              <a:gd name="connsiteX61" fmla="*/ 4220717 w 6884912"/>
              <a:gd name="connsiteY61" fmla="*/ 192946 h 1161397"/>
              <a:gd name="connsiteX62" fmla="*/ 4228802 w 6884912"/>
              <a:gd name="connsiteY62" fmla="*/ 201468 h 1161397"/>
              <a:gd name="connsiteX63" fmla="*/ 4424852 w 6884912"/>
              <a:gd name="connsiteY63" fmla="*/ 127591 h 1161397"/>
              <a:gd name="connsiteX64" fmla="*/ 4617330 w 6884912"/>
              <a:gd name="connsiteY64" fmla="*/ 111163 h 1161397"/>
              <a:gd name="connsiteX65" fmla="*/ 4730870 w 6884912"/>
              <a:gd name="connsiteY65" fmla="*/ 129432 h 1161397"/>
              <a:gd name="connsiteX66" fmla="*/ 4785037 w 6884912"/>
              <a:gd name="connsiteY66" fmla="*/ 161964 h 1161397"/>
              <a:gd name="connsiteX67" fmla="*/ 4844073 w 6884912"/>
              <a:gd name="connsiteY67" fmla="*/ 161768 h 1161397"/>
              <a:gd name="connsiteX68" fmla="*/ 4856454 w 6884912"/>
              <a:gd name="connsiteY68" fmla="*/ 130488 h 1161397"/>
              <a:gd name="connsiteX69" fmla="*/ 4920038 w 6884912"/>
              <a:gd name="connsiteY69" fmla="*/ 140418 h 1161397"/>
              <a:gd name="connsiteX70" fmla="*/ 5016639 w 6884912"/>
              <a:gd name="connsiteY70" fmla="*/ 158905 h 1161397"/>
              <a:gd name="connsiteX71" fmla="*/ 5072009 w 6884912"/>
              <a:gd name="connsiteY71" fmla="*/ 161502 h 1161397"/>
              <a:gd name="connsiteX72" fmla="*/ 5223626 w 6884912"/>
              <a:gd name="connsiteY72" fmla="*/ 177356 h 1161397"/>
              <a:gd name="connsiteX73" fmla="*/ 5467502 w 6884912"/>
              <a:gd name="connsiteY73" fmla="*/ 250963 h 1161397"/>
              <a:gd name="connsiteX74" fmla="*/ 5592395 w 6884912"/>
              <a:gd name="connsiteY74" fmla="*/ 265434 h 1161397"/>
              <a:gd name="connsiteX75" fmla="*/ 5613532 w 6884912"/>
              <a:gd name="connsiteY75" fmla="*/ 273379 h 1161397"/>
              <a:gd name="connsiteX76" fmla="*/ 5642173 w 6884912"/>
              <a:gd name="connsiteY76" fmla="*/ 266904 h 1161397"/>
              <a:gd name="connsiteX77" fmla="*/ 5756910 w 6884912"/>
              <a:gd name="connsiteY77" fmla="*/ 239211 h 1161397"/>
              <a:gd name="connsiteX78" fmla="*/ 5846667 w 6884912"/>
              <a:gd name="connsiteY78" fmla="*/ 201786 h 1161397"/>
              <a:gd name="connsiteX79" fmla="*/ 6029542 w 6884912"/>
              <a:gd name="connsiteY79" fmla="*/ 210339 h 1161397"/>
              <a:gd name="connsiteX80" fmla="*/ 6290640 w 6884912"/>
              <a:gd name="connsiteY80" fmla="*/ 167441 h 1161397"/>
              <a:gd name="connsiteX81" fmla="*/ 6380420 w 6884912"/>
              <a:gd name="connsiteY81" fmla="*/ 173195 h 1161397"/>
              <a:gd name="connsiteX82" fmla="*/ 6507891 w 6884912"/>
              <a:gd name="connsiteY82" fmla="*/ 118474 h 1161397"/>
              <a:gd name="connsiteX83" fmla="*/ 6571807 w 6884912"/>
              <a:gd name="connsiteY83" fmla="*/ 98636 h 1161397"/>
              <a:gd name="connsiteX84" fmla="*/ 6671880 w 6884912"/>
              <a:gd name="connsiteY84" fmla="*/ 82931 h 1161397"/>
              <a:gd name="connsiteX85" fmla="*/ 6702266 w 6884912"/>
              <a:gd name="connsiteY85" fmla="*/ 75470 h 1161397"/>
              <a:gd name="connsiteX86" fmla="*/ 6845802 w 6884912"/>
              <a:gd name="connsiteY86" fmla="*/ 24496 h 1161397"/>
              <a:gd name="connsiteX87" fmla="*/ 6884912 w 6884912"/>
              <a:gd name="connsiteY8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907640 w 6884912"/>
              <a:gd name="connsiteY57" fmla="*/ 207568 h 1161397"/>
              <a:gd name="connsiteX58" fmla="*/ 4013061 w 6884912"/>
              <a:gd name="connsiteY58" fmla="*/ 224874 h 1161397"/>
              <a:gd name="connsiteX59" fmla="*/ 4134285 w 6884912"/>
              <a:gd name="connsiteY59" fmla="*/ 235592 h 1161397"/>
              <a:gd name="connsiteX60" fmla="*/ 4220717 w 6884912"/>
              <a:gd name="connsiteY60" fmla="*/ 192946 h 1161397"/>
              <a:gd name="connsiteX61" fmla="*/ 4228802 w 6884912"/>
              <a:gd name="connsiteY61" fmla="*/ 201468 h 1161397"/>
              <a:gd name="connsiteX62" fmla="*/ 4424852 w 6884912"/>
              <a:gd name="connsiteY62" fmla="*/ 127591 h 1161397"/>
              <a:gd name="connsiteX63" fmla="*/ 4617330 w 6884912"/>
              <a:gd name="connsiteY63" fmla="*/ 111163 h 1161397"/>
              <a:gd name="connsiteX64" fmla="*/ 4730870 w 6884912"/>
              <a:gd name="connsiteY64" fmla="*/ 129432 h 1161397"/>
              <a:gd name="connsiteX65" fmla="*/ 4785037 w 6884912"/>
              <a:gd name="connsiteY65" fmla="*/ 161964 h 1161397"/>
              <a:gd name="connsiteX66" fmla="*/ 4844073 w 6884912"/>
              <a:gd name="connsiteY66" fmla="*/ 161768 h 1161397"/>
              <a:gd name="connsiteX67" fmla="*/ 4856454 w 6884912"/>
              <a:gd name="connsiteY67" fmla="*/ 130488 h 1161397"/>
              <a:gd name="connsiteX68" fmla="*/ 4920038 w 6884912"/>
              <a:gd name="connsiteY68" fmla="*/ 140418 h 1161397"/>
              <a:gd name="connsiteX69" fmla="*/ 5016639 w 6884912"/>
              <a:gd name="connsiteY69" fmla="*/ 158905 h 1161397"/>
              <a:gd name="connsiteX70" fmla="*/ 5072009 w 6884912"/>
              <a:gd name="connsiteY70" fmla="*/ 161502 h 1161397"/>
              <a:gd name="connsiteX71" fmla="*/ 5223626 w 6884912"/>
              <a:gd name="connsiteY71" fmla="*/ 177356 h 1161397"/>
              <a:gd name="connsiteX72" fmla="*/ 5467502 w 6884912"/>
              <a:gd name="connsiteY72" fmla="*/ 250963 h 1161397"/>
              <a:gd name="connsiteX73" fmla="*/ 5592395 w 6884912"/>
              <a:gd name="connsiteY73" fmla="*/ 265434 h 1161397"/>
              <a:gd name="connsiteX74" fmla="*/ 5613532 w 6884912"/>
              <a:gd name="connsiteY74" fmla="*/ 273379 h 1161397"/>
              <a:gd name="connsiteX75" fmla="*/ 5642173 w 6884912"/>
              <a:gd name="connsiteY75" fmla="*/ 266904 h 1161397"/>
              <a:gd name="connsiteX76" fmla="*/ 5756910 w 6884912"/>
              <a:gd name="connsiteY76" fmla="*/ 239211 h 1161397"/>
              <a:gd name="connsiteX77" fmla="*/ 5846667 w 6884912"/>
              <a:gd name="connsiteY77" fmla="*/ 201786 h 1161397"/>
              <a:gd name="connsiteX78" fmla="*/ 6029542 w 6884912"/>
              <a:gd name="connsiteY78" fmla="*/ 210339 h 1161397"/>
              <a:gd name="connsiteX79" fmla="*/ 6290640 w 6884912"/>
              <a:gd name="connsiteY79" fmla="*/ 167441 h 1161397"/>
              <a:gd name="connsiteX80" fmla="*/ 6380420 w 6884912"/>
              <a:gd name="connsiteY80" fmla="*/ 173195 h 1161397"/>
              <a:gd name="connsiteX81" fmla="*/ 6507891 w 6884912"/>
              <a:gd name="connsiteY81" fmla="*/ 118474 h 1161397"/>
              <a:gd name="connsiteX82" fmla="*/ 6571807 w 6884912"/>
              <a:gd name="connsiteY82" fmla="*/ 98636 h 1161397"/>
              <a:gd name="connsiteX83" fmla="*/ 6671880 w 6884912"/>
              <a:gd name="connsiteY83" fmla="*/ 82931 h 1161397"/>
              <a:gd name="connsiteX84" fmla="*/ 6702266 w 6884912"/>
              <a:gd name="connsiteY84" fmla="*/ 75470 h 1161397"/>
              <a:gd name="connsiteX85" fmla="*/ 6845802 w 6884912"/>
              <a:gd name="connsiteY85" fmla="*/ 24496 h 1161397"/>
              <a:gd name="connsiteX86" fmla="*/ 6884912 w 6884912"/>
              <a:gd name="connsiteY8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907640 w 6884912"/>
              <a:gd name="connsiteY57" fmla="*/ 207568 h 1161397"/>
              <a:gd name="connsiteX58" fmla="*/ 4013061 w 6884912"/>
              <a:gd name="connsiteY58" fmla="*/ 224874 h 1161397"/>
              <a:gd name="connsiteX59" fmla="*/ 4134285 w 6884912"/>
              <a:gd name="connsiteY59" fmla="*/ 235592 h 1161397"/>
              <a:gd name="connsiteX60" fmla="*/ 4220717 w 6884912"/>
              <a:gd name="connsiteY60" fmla="*/ 192946 h 1161397"/>
              <a:gd name="connsiteX61" fmla="*/ 4228802 w 6884912"/>
              <a:gd name="connsiteY61" fmla="*/ 201468 h 1161397"/>
              <a:gd name="connsiteX62" fmla="*/ 4424852 w 6884912"/>
              <a:gd name="connsiteY62" fmla="*/ 127591 h 1161397"/>
              <a:gd name="connsiteX63" fmla="*/ 4617330 w 6884912"/>
              <a:gd name="connsiteY63" fmla="*/ 111163 h 1161397"/>
              <a:gd name="connsiteX64" fmla="*/ 4730870 w 6884912"/>
              <a:gd name="connsiteY64" fmla="*/ 129432 h 1161397"/>
              <a:gd name="connsiteX65" fmla="*/ 4785037 w 6884912"/>
              <a:gd name="connsiteY65" fmla="*/ 161964 h 1161397"/>
              <a:gd name="connsiteX66" fmla="*/ 4844073 w 6884912"/>
              <a:gd name="connsiteY66" fmla="*/ 161768 h 1161397"/>
              <a:gd name="connsiteX67" fmla="*/ 4856454 w 6884912"/>
              <a:gd name="connsiteY67" fmla="*/ 130488 h 1161397"/>
              <a:gd name="connsiteX68" fmla="*/ 4920038 w 6884912"/>
              <a:gd name="connsiteY68" fmla="*/ 140418 h 1161397"/>
              <a:gd name="connsiteX69" fmla="*/ 5016639 w 6884912"/>
              <a:gd name="connsiteY69" fmla="*/ 158905 h 1161397"/>
              <a:gd name="connsiteX70" fmla="*/ 5072009 w 6884912"/>
              <a:gd name="connsiteY70" fmla="*/ 161502 h 1161397"/>
              <a:gd name="connsiteX71" fmla="*/ 5223626 w 6884912"/>
              <a:gd name="connsiteY71" fmla="*/ 177356 h 1161397"/>
              <a:gd name="connsiteX72" fmla="*/ 5467502 w 6884912"/>
              <a:gd name="connsiteY72" fmla="*/ 250963 h 1161397"/>
              <a:gd name="connsiteX73" fmla="*/ 5592395 w 6884912"/>
              <a:gd name="connsiteY73" fmla="*/ 265434 h 1161397"/>
              <a:gd name="connsiteX74" fmla="*/ 5613532 w 6884912"/>
              <a:gd name="connsiteY74" fmla="*/ 273379 h 1161397"/>
              <a:gd name="connsiteX75" fmla="*/ 5642173 w 6884912"/>
              <a:gd name="connsiteY75" fmla="*/ 266904 h 1161397"/>
              <a:gd name="connsiteX76" fmla="*/ 5756910 w 6884912"/>
              <a:gd name="connsiteY76" fmla="*/ 239211 h 1161397"/>
              <a:gd name="connsiteX77" fmla="*/ 5846667 w 6884912"/>
              <a:gd name="connsiteY77" fmla="*/ 201786 h 1161397"/>
              <a:gd name="connsiteX78" fmla="*/ 6029542 w 6884912"/>
              <a:gd name="connsiteY78" fmla="*/ 210339 h 1161397"/>
              <a:gd name="connsiteX79" fmla="*/ 6290640 w 6884912"/>
              <a:gd name="connsiteY79" fmla="*/ 167441 h 1161397"/>
              <a:gd name="connsiteX80" fmla="*/ 6380420 w 6884912"/>
              <a:gd name="connsiteY80" fmla="*/ 173195 h 1161397"/>
              <a:gd name="connsiteX81" fmla="*/ 6507891 w 6884912"/>
              <a:gd name="connsiteY81" fmla="*/ 118474 h 1161397"/>
              <a:gd name="connsiteX82" fmla="*/ 6571807 w 6884912"/>
              <a:gd name="connsiteY82" fmla="*/ 98636 h 1161397"/>
              <a:gd name="connsiteX83" fmla="*/ 6671880 w 6884912"/>
              <a:gd name="connsiteY83" fmla="*/ 82931 h 1161397"/>
              <a:gd name="connsiteX84" fmla="*/ 6702266 w 6884912"/>
              <a:gd name="connsiteY84" fmla="*/ 75470 h 1161397"/>
              <a:gd name="connsiteX85" fmla="*/ 6845802 w 6884912"/>
              <a:gd name="connsiteY85" fmla="*/ 24496 h 1161397"/>
              <a:gd name="connsiteX86" fmla="*/ 6884912 w 6884912"/>
              <a:gd name="connsiteY8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907640 w 6884912"/>
              <a:gd name="connsiteY56" fmla="*/ 207568 h 1161397"/>
              <a:gd name="connsiteX57" fmla="*/ 4013061 w 6884912"/>
              <a:gd name="connsiteY57" fmla="*/ 224874 h 1161397"/>
              <a:gd name="connsiteX58" fmla="*/ 4134285 w 6884912"/>
              <a:gd name="connsiteY58" fmla="*/ 235592 h 1161397"/>
              <a:gd name="connsiteX59" fmla="*/ 4220717 w 6884912"/>
              <a:gd name="connsiteY59" fmla="*/ 192946 h 1161397"/>
              <a:gd name="connsiteX60" fmla="*/ 4228802 w 6884912"/>
              <a:gd name="connsiteY60" fmla="*/ 201468 h 1161397"/>
              <a:gd name="connsiteX61" fmla="*/ 4424852 w 6884912"/>
              <a:gd name="connsiteY61" fmla="*/ 127591 h 1161397"/>
              <a:gd name="connsiteX62" fmla="*/ 4617330 w 6884912"/>
              <a:gd name="connsiteY62" fmla="*/ 111163 h 1161397"/>
              <a:gd name="connsiteX63" fmla="*/ 4730870 w 6884912"/>
              <a:gd name="connsiteY63" fmla="*/ 129432 h 1161397"/>
              <a:gd name="connsiteX64" fmla="*/ 4785037 w 6884912"/>
              <a:gd name="connsiteY64" fmla="*/ 161964 h 1161397"/>
              <a:gd name="connsiteX65" fmla="*/ 4844073 w 6884912"/>
              <a:gd name="connsiteY65" fmla="*/ 161768 h 1161397"/>
              <a:gd name="connsiteX66" fmla="*/ 4856454 w 6884912"/>
              <a:gd name="connsiteY66" fmla="*/ 130488 h 1161397"/>
              <a:gd name="connsiteX67" fmla="*/ 4920038 w 6884912"/>
              <a:gd name="connsiteY67" fmla="*/ 140418 h 1161397"/>
              <a:gd name="connsiteX68" fmla="*/ 5016639 w 6884912"/>
              <a:gd name="connsiteY68" fmla="*/ 158905 h 1161397"/>
              <a:gd name="connsiteX69" fmla="*/ 5072009 w 6884912"/>
              <a:gd name="connsiteY69" fmla="*/ 161502 h 1161397"/>
              <a:gd name="connsiteX70" fmla="*/ 5223626 w 6884912"/>
              <a:gd name="connsiteY70" fmla="*/ 177356 h 1161397"/>
              <a:gd name="connsiteX71" fmla="*/ 5467502 w 6884912"/>
              <a:gd name="connsiteY71" fmla="*/ 250963 h 1161397"/>
              <a:gd name="connsiteX72" fmla="*/ 5592395 w 6884912"/>
              <a:gd name="connsiteY72" fmla="*/ 265434 h 1161397"/>
              <a:gd name="connsiteX73" fmla="*/ 5613532 w 6884912"/>
              <a:gd name="connsiteY73" fmla="*/ 273379 h 1161397"/>
              <a:gd name="connsiteX74" fmla="*/ 5642173 w 6884912"/>
              <a:gd name="connsiteY74" fmla="*/ 266904 h 1161397"/>
              <a:gd name="connsiteX75" fmla="*/ 5756910 w 6884912"/>
              <a:gd name="connsiteY75" fmla="*/ 239211 h 1161397"/>
              <a:gd name="connsiteX76" fmla="*/ 5846667 w 6884912"/>
              <a:gd name="connsiteY76" fmla="*/ 201786 h 1161397"/>
              <a:gd name="connsiteX77" fmla="*/ 6029542 w 6884912"/>
              <a:gd name="connsiteY77" fmla="*/ 210339 h 1161397"/>
              <a:gd name="connsiteX78" fmla="*/ 6290640 w 6884912"/>
              <a:gd name="connsiteY78" fmla="*/ 167441 h 1161397"/>
              <a:gd name="connsiteX79" fmla="*/ 6380420 w 6884912"/>
              <a:gd name="connsiteY79" fmla="*/ 173195 h 1161397"/>
              <a:gd name="connsiteX80" fmla="*/ 6507891 w 6884912"/>
              <a:gd name="connsiteY80" fmla="*/ 118474 h 1161397"/>
              <a:gd name="connsiteX81" fmla="*/ 6571807 w 6884912"/>
              <a:gd name="connsiteY81" fmla="*/ 98636 h 1161397"/>
              <a:gd name="connsiteX82" fmla="*/ 6671880 w 6884912"/>
              <a:gd name="connsiteY82" fmla="*/ 82931 h 1161397"/>
              <a:gd name="connsiteX83" fmla="*/ 6702266 w 6884912"/>
              <a:gd name="connsiteY83" fmla="*/ 75470 h 1161397"/>
              <a:gd name="connsiteX84" fmla="*/ 6845802 w 6884912"/>
              <a:gd name="connsiteY84" fmla="*/ 24496 h 1161397"/>
              <a:gd name="connsiteX85" fmla="*/ 6884912 w 6884912"/>
              <a:gd name="connsiteY8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907640 w 6884912"/>
              <a:gd name="connsiteY55" fmla="*/ 207568 h 1161397"/>
              <a:gd name="connsiteX56" fmla="*/ 4013061 w 6884912"/>
              <a:gd name="connsiteY56" fmla="*/ 224874 h 1161397"/>
              <a:gd name="connsiteX57" fmla="*/ 4134285 w 6884912"/>
              <a:gd name="connsiteY57" fmla="*/ 235592 h 1161397"/>
              <a:gd name="connsiteX58" fmla="*/ 4220717 w 6884912"/>
              <a:gd name="connsiteY58" fmla="*/ 192946 h 1161397"/>
              <a:gd name="connsiteX59" fmla="*/ 4228802 w 6884912"/>
              <a:gd name="connsiteY59" fmla="*/ 201468 h 1161397"/>
              <a:gd name="connsiteX60" fmla="*/ 4424852 w 6884912"/>
              <a:gd name="connsiteY60" fmla="*/ 127591 h 1161397"/>
              <a:gd name="connsiteX61" fmla="*/ 4617330 w 6884912"/>
              <a:gd name="connsiteY61" fmla="*/ 111163 h 1161397"/>
              <a:gd name="connsiteX62" fmla="*/ 4730870 w 6884912"/>
              <a:gd name="connsiteY62" fmla="*/ 129432 h 1161397"/>
              <a:gd name="connsiteX63" fmla="*/ 4785037 w 6884912"/>
              <a:gd name="connsiteY63" fmla="*/ 161964 h 1161397"/>
              <a:gd name="connsiteX64" fmla="*/ 4844073 w 6884912"/>
              <a:gd name="connsiteY64" fmla="*/ 161768 h 1161397"/>
              <a:gd name="connsiteX65" fmla="*/ 4856454 w 6884912"/>
              <a:gd name="connsiteY65" fmla="*/ 130488 h 1161397"/>
              <a:gd name="connsiteX66" fmla="*/ 4920038 w 6884912"/>
              <a:gd name="connsiteY66" fmla="*/ 140418 h 1161397"/>
              <a:gd name="connsiteX67" fmla="*/ 5016639 w 6884912"/>
              <a:gd name="connsiteY67" fmla="*/ 158905 h 1161397"/>
              <a:gd name="connsiteX68" fmla="*/ 5072009 w 6884912"/>
              <a:gd name="connsiteY68" fmla="*/ 161502 h 1161397"/>
              <a:gd name="connsiteX69" fmla="*/ 5223626 w 6884912"/>
              <a:gd name="connsiteY69" fmla="*/ 177356 h 1161397"/>
              <a:gd name="connsiteX70" fmla="*/ 5467502 w 6884912"/>
              <a:gd name="connsiteY70" fmla="*/ 250963 h 1161397"/>
              <a:gd name="connsiteX71" fmla="*/ 5592395 w 6884912"/>
              <a:gd name="connsiteY71" fmla="*/ 265434 h 1161397"/>
              <a:gd name="connsiteX72" fmla="*/ 5613532 w 6884912"/>
              <a:gd name="connsiteY72" fmla="*/ 273379 h 1161397"/>
              <a:gd name="connsiteX73" fmla="*/ 5642173 w 6884912"/>
              <a:gd name="connsiteY73" fmla="*/ 266904 h 1161397"/>
              <a:gd name="connsiteX74" fmla="*/ 5756910 w 6884912"/>
              <a:gd name="connsiteY74" fmla="*/ 239211 h 1161397"/>
              <a:gd name="connsiteX75" fmla="*/ 5846667 w 6884912"/>
              <a:gd name="connsiteY75" fmla="*/ 201786 h 1161397"/>
              <a:gd name="connsiteX76" fmla="*/ 6029542 w 6884912"/>
              <a:gd name="connsiteY76" fmla="*/ 210339 h 1161397"/>
              <a:gd name="connsiteX77" fmla="*/ 6290640 w 6884912"/>
              <a:gd name="connsiteY77" fmla="*/ 167441 h 1161397"/>
              <a:gd name="connsiteX78" fmla="*/ 6380420 w 6884912"/>
              <a:gd name="connsiteY78" fmla="*/ 173195 h 1161397"/>
              <a:gd name="connsiteX79" fmla="*/ 6507891 w 6884912"/>
              <a:gd name="connsiteY79" fmla="*/ 118474 h 1161397"/>
              <a:gd name="connsiteX80" fmla="*/ 6571807 w 6884912"/>
              <a:gd name="connsiteY80" fmla="*/ 98636 h 1161397"/>
              <a:gd name="connsiteX81" fmla="*/ 6671880 w 6884912"/>
              <a:gd name="connsiteY81" fmla="*/ 82931 h 1161397"/>
              <a:gd name="connsiteX82" fmla="*/ 6702266 w 6884912"/>
              <a:gd name="connsiteY82" fmla="*/ 75470 h 1161397"/>
              <a:gd name="connsiteX83" fmla="*/ 6845802 w 6884912"/>
              <a:gd name="connsiteY83" fmla="*/ 24496 h 1161397"/>
              <a:gd name="connsiteX84" fmla="*/ 6884912 w 6884912"/>
              <a:gd name="connsiteY8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24852 w 6884912"/>
              <a:gd name="connsiteY59" fmla="*/ 127591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4856454 w 6884912"/>
              <a:gd name="connsiteY64" fmla="*/ 130488 h 1161397"/>
              <a:gd name="connsiteX65" fmla="*/ 4920038 w 6884912"/>
              <a:gd name="connsiteY65" fmla="*/ 140418 h 1161397"/>
              <a:gd name="connsiteX66" fmla="*/ 5016639 w 6884912"/>
              <a:gd name="connsiteY66" fmla="*/ 158905 h 1161397"/>
              <a:gd name="connsiteX67" fmla="*/ 5072009 w 6884912"/>
              <a:gd name="connsiteY67" fmla="*/ 161502 h 1161397"/>
              <a:gd name="connsiteX68" fmla="*/ 5223626 w 6884912"/>
              <a:gd name="connsiteY68" fmla="*/ 177356 h 1161397"/>
              <a:gd name="connsiteX69" fmla="*/ 5467502 w 6884912"/>
              <a:gd name="connsiteY69" fmla="*/ 250963 h 1161397"/>
              <a:gd name="connsiteX70" fmla="*/ 5592395 w 6884912"/>
              <a:gd name="connsiteY70" fmla="*/ 265434 h 1161397"/>
              <a:gd name="connsiteX71" fmla="*/ 5613532 w 6884912"/>
              <a:gd name="connsiteY71" fmla="*/ 273379 h 1161397"/>
              <a:gd name="connsiteX72" fmla="*/ 5642173 w 6884912"/>
              <a:gd name="connsiteY72" fmla="*/ 266904 h 1161397"/>
              <a:gd name="connsiteX73" fmla="*/ 5756910 w 6884912"/>
              <a:gd name="connsiteY73" fmla="*/ 239211 h 1161397"/>
              <a:gd name="connsiteX74" fmla="*/ 5846667 w 6884912"/>
              <a:gd name="connsiteY74" fmla="*/ 201786 h 1161397"/>
              <a:gd name="connsiteX75" fmla="*/ 6029542 w 6884912"/>
              <a:gd name="connsiteY75" fmla="*/ 210339 h 1161397"/>
              <a:gd name="connsiteX76" fmla="*/ 6290640 w 6884912"/>
              <a:gd name="connsiteY76" fmla="*/ 167441 h 1161397"/>
              <a:gd name="connsiteX77" fmla="*/ 6380420 w 6884912"/>
              <a:gd name="connsiteY77" fmla="*/ 173195 h 1161397"/>
              <a:gd name="connsiteX78" fmla="*/ 6507891 w 6884912"/>
              <a:gd name="connsiteY78" fmla="*/ 118474 h 1161397"/>
              <a:gd name="connsiteX79" fmla="*/ 6571807 w 6884912"/>
              <a:gd name="connsiteY79" fmla="*/ 98636 h 1161397"/>
              <a:gd name="connsiteX80" fmla="*/ 6671880 w 6884912"/>
              <a:gd name="connsiteY80" fmla="*/ 82931 h 1161397"/>
              <a:gd name="connsiteX81" fmla="*/ 6702266 w 6884912"/>
              <a:gd name="connsiteY81" fmla="*/ 75470 h 1161397"/>
              <a:gd name="connsiteX82" fmla="*/ 6845802 w 6884912"/>
              <a:gd name="connsiteY82" fmla="*/ 24496 h 1161397"/>
              <a:gd name="connsiteX83" fmla="*/ 6884912 w 6884912"/>
              <a:gd name="connsiteY8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16623 w 6884912"/>
              <a:gd name="connsiteY59" fmla="*/ 153623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4856454 w 6884912"/>
              <a:gd name="connsiteY64" fmla="*/ 130488 h 1161397"/>
              <a:gd name="connsiteX65" fmla="*/ 4920038 w 6884912"/>
              <a:gd name="connsiteY65" fmla="*/ 140418 h 1161397"/>
              <a:gd name="connsiteX66" fmla="*/ 5016639 w 6884912"/>
              <a:gd name="connsiteY66" fmla="*/ 158905 h 1161397"/>
              <a:gd name="connsiteX67" fmla="*/ 5072009 w 6884912"/>
              <a:gd name="connsiteY67" fmla="*/ 161502 h 1161397"/>
              <a:gd name="connsiteX68" fmla="*/ 5223626 w 6884912"/>
              <a:gd name="connsiteY68" fmla="*/ 177356 h 1161397"/>
              <a:gd name="connsiteX69" fmla="*/ 5467502 w 6884912"/>
              <a:gd name="connsiteY69" fmla="*/ 250963 h 1161397"/>
              <a:gd name="connsiteX70" fmla="*/ 5592395 w 6884912"/>
              <a:gd name="connsiteY70" fmla="*/ 265434 h 1161397"/>
              <a:gd name="connsiteX71" fmla="*/ 5613532 w 6884912"/>
              <a:gd name="connsiteY71" fmla="*/ 273379 h 1161397"/>
              <a:gd name="connsiteX72" fmla="*/ 5642173 w 6884912"/>
              <a:gd name="connsiteY72" fmla="*/ 266904 h 1161397"/>
              <a:gd name="connsiteX73" fmla="*/ 5756910 w 6884912"/>
              <a:gd name="connsiteY73" fmla="*/ 239211 h 1161397"/>
              <a:gd name="connsiteX74" fmla="*/ 5846667 w 6884912"/>
              <a:gd name="connsiteY74" fmla="*/ 201786 h 1161397"/>
              <a:gd name="connsiteX75" fmla="*/ 6029542 w 6884912"/>
              <a:gd name="connsiteY75" fmla="*/ 210339 h 1161397"/>
              <a:gd name="connsiteX76" fmla="*/ 6290640 w 6884912"/>
              <a:gd name="connsiteY76" fmla="*/ 167441 h 1161397"/>
              <a:gd name="connsiteX77" fmla="*/ 6380420 w 6884912"/>
              <a:gd name="connsiteY77" fmla="*/ 173195 h 1161397"/>
              <a:gd name="connsiteX78" fmla="*/ 6507891 w 6884912"/>
              <a:gd name="connsiteY78" fmla="*/ 118474 h 1161397"/>
              <a:gd name="connsiteX79" fmla="*/ 6571807 w 6884912"/>
              <a:gd name="connsiteY79" fmla="*/ 98636 h 1161397"/>
              <a:gd name="connsiteX80" fmla="*/ 6671880 w 6884912"/>
              <a:gd name="connsiteY80" fmla="*/ 82931 h 1161397"/>
              <a:gd name="connsiteX81" fmla="*/ 6702266 w 6884912"/>
              <a:gd name="connsiteY81" fmla="*/ 75470 h 1161397"/>
              <a:gd name="connsiteX82" fmla="*/ 6845802 w 6884912"/>
              <a:gd name="connsiteY82" fmla="*/ 24496 h 1161397"/>
              <a:gd name="connsiteX83" fmla="*/ 6884912 w 6884912"/>
              <a:gd name="connsiteY8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16623 w 6884912"/>
              <a:gd name="connsiteY59" fmla="*/ 153623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4856454 w 6884912"/>
              <a:gd name="connsiteY64" fmla="*/ 130488 h 1161397"/>
              <a:gd name="connsiteX65" fmla="*/ 5016639 w 6884912"/>
              <a:gd name="connsiteY65" fmla="*/ 158905 h 1161397"/>
              <a:gd name="connsiteX66" fmla="*/ 5072009 w 6884912"/>
              <a:gd name="connsiteY66" fmla="*/ 161502 h 1161397"/>
              <a:gd name="connsiteX67" fmla="*/ 5223626 w 6884912"/>
              <a:gd name="connsiteY67" fmla="*/ 177356 h 1161397"/>
              <a:gd name="connsiteX68" fmla="*/ 5467502 w 6884912"/>
              <a:gd name="connsiteY68" fmla="*/ 250963 h 1161397"/>
              <a:gd name="connsiteX69" fmla="*/ 5592395 w 6884912"/>
              <a:gd name="connsiteY69" fmla="*/ 265434 h 1161397"/>
              <a:gd name="connsiteX70" fmla="*/ 5613532 w 6884912"/>
              <a:gd name="connsiteY70" fmla="*/ 273379 h 1161397"/>
              <a:gd name="connsiteX71" fmla="*/ 5642173 w 6884912"/>
              <a:gd name="connsiteY71" fmla="*/ 266904 h 1161397"/>
              <a:gd name="connsiteX72" fmla="*/ 5756910 w 6884912"/>
              <a:gd name="connsiteY72" fmla="*/ 239211 h 1161397"/>
              <a:gd name="connsiteX73" fmla="*/ 5846667 w 6884912"/>
              <a:gd name="connsiteY73" fmla="*/ 201786 h 1161397"/>
              <a:gd name="connsiteX74" fmla="*/ 6029542 w 6884912"/>
              <a:gd name="connsiteY74" fmla="*/ 210339 h 1161397"/>
              <a:gd name="connsiteX75" fmla="*/ 6290640 w 6884912"/>
              <a:gd name="connsiteY75" fmla="*/ 167441 h 1161397"/>
              <a:gd name="connsiteX76" fmla="*/ 6380420 w 6884912"/>
              <a:gd name="connsiteY76" fmla="*/ 173195 h 1161397"/>
              <a:gd name="connsiteX77" fmla="*/ 6507891 w 6884912"/>
              <a:gd name="connsiteY77" fmla="*/ 118474 h 1161397"/>
              <a:gd name="connsiteX78" fmla="*/ 6571807 w 6884912"/>
              <a:gd name="connsiteY78" fmla="*/ 98636 h 1161397"/>
              <a:gd name="connsiteX79" fmla="*/ 6671880 w 6884912"/>
              <a:gd name="connsiteY79" fmla="*/ 82931 h 1161397"/>
              <a:gd name="connsiteX80" fmla="*/ 6702266 w 6884912"/>
              <a:gd name="connsiteY80" fmla="*/ 75470 h 1161397"/>
              <a:gd name="connsiteX81" fmla="*/ 6845802 w 6884912"/>
              <a:gd name="connsiteY81" fmla="*/ 24496 h 1161397"/>
              <a:gd name="connsiteX82" fmla="*/ 6884912 w 6884912"/>
              <a:gd name="connsiteY8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16623 w 6884912"/>
              <a:gd name="connsiteY59" fmla="*/ 153623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5016639 w 6884912"/>
              <a:gd name="connsiteY64" fmla="*/ 158905 h 1161397"/>
              <a:gd name="connsiteX65" fmla="*/ 5072009 w 6884912"/>
              <a:gd name="connsiteY65" fmla="*/ 161502 h 1161397"/>
              <a:gd name="connsiteX66" fmla="*/ 5223626 w 6884912"/>
              <a:gd name="connsiteY66" fmla="*/ 177356 h 1161397"/>
              <a:gd name="connsiteX67" fmla="*/ 5467502 w 6884912"/>
              <a:gd name="connsiteY67" fmla="*/ 250963 h 1161397"/>
              <a:gd name="connsiteX68" fmla="*/ 5592395 w 6884912"/>
              <a:gd name="connsiteY68" fmla="*/ 265434 h 1161397"/>
              <a:gd name="connsiteX69" fmla="*/ 5613532 w 6884912"/>
              <a:gd name="connsiteY69" fmla="*/ 273379 h 1161397"/>
              <a:gd name="connsiteX70" fmla="*/ 5642173 w 6884912"/>
              <a:gd name="connsiteY70" fmla="*/ 266904 h 1161397"/>
              <a:gd name="connsiteX71" fmla="*/ 5756910 w 6884912"/>
              <a:gd name="connsiteY71" fmla="*/ 239211 h 1161397"/>
              <a:gd name="connsiteX72" fmla="*/ 5846667 w 6884912"/>
              <a:gd name="connsiteY72" fmla="*/ 201786 h 1161397"/>
              <a:gd name="connsiteX73" fmla="*/ 6029542 w 6884912"/>
              <a:gd name="connsiteY73" fmla="*/ 210339 h 1161397"/>
              <a:gd name="connsiteX74" fmla="*/ 6290640 w 6884912"/>
              <a:gd name="connsiteY74" fmla="*/ 167441 h 1161397"/>
              <a:gd name="connsiteX75" fmla="*/ 6380420 w 6884912"/>
              <a:gd name="connsiteY75" fmla="*/ 173195 h 1161397"/>
              <a:gd name="connsiteX76" fmla="*/ 6507891 w 6884912"/>
              <a:gd name="connsiteY76" fmla="*/ 118474 h 1161397"/>
              <a:gd name="connsiteX77" fmla="*/ 6571807 w 6884912"/>
              <a:gd name="connsiteY77" fmla="*/ 98636 h 1161397"/>
              <a:gd name="connsiteX78" fmla="*/ 6671880 w 6884912"/>
              <a:gd name="connsiteY78" fmla="*/ 82931 h 1161397"/>
              <a:gd name="connsiteX79" fmla="*/ 6702266 w 6884912"/>
              <a:gd name="connsiteY79" fmla="*/ 75470 h 1161397"/>
              <a:gd name="connsiteX80" fmla="*/ 6845802 w 6884912"/>
              <a:gd name="connsiteY80" fmla="*/ 24496 h 1161397"/>
              <a:gd name="connsiteX81" fmla="*/ 6884912 w 6884912"/>
              <a:gd name="connsiteY81" fmla="*/ 0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31799" y="1126149"/>
                  <a:pt x="298798" y="1044531"/>
                  <a:pt x="355512" y="1036593"/>
                </a:cubicBezTo>
                <a:cubicBezTo>
                  <a:pt x="427149" y="1015055"/>
                  <a:pt x="466407" y="1043128"/>
                  <a:pt x="519354" y="1038706"/>
                </a:cubicBezTo>
                <a:cubicBezTo>
                  <a:pt x="536908" y="1031720"/>
                  <a:pt x="669410" y="970661"/>
                  <a:pt x="689654" y="966675"/>
                </a:cubicBezTo>
                <a:cubicBezTo>
                  <a:pt x="736045" y="948784"/>
                  <a:pt x="769339" y="947890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cubicBezTo>
                  <a:pt x="1200307" y="688370"/>
                  <a:pt x="1275301" y="651309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cubicBezTo>
                  <a:pt x="1350503" y="614507"/>
                  <a:pt x="1381945" y="616030"/>
                  <a:pt x="1391606" y="615229"/>
                </a:cubicBez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85857" y="623401"/>
                  <a:pt x="1592172" y="629819"/>
                </a:cubicBezTo>
                <a:cubicBezTo>
                  <a:pt x="1651945" y="578091"/>
                  <a:pt x="1659006" y="610309"/>
                  <a:pt x="1731986" y="589682"/>
                </a:cubicBezTo>
                <a:cubicBezTo>
                  <a:pt x="1817442" y="583260"/>
                  <a:pt x="1884494" y="589156"/>
                  <a:pt x="1940326" y="582611"/>
                </a:cubicBezTo>
                <a:cubicBezTo>
                  <a:pt x="1967287" y="583845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754324" y="424766"/>
                </a:ln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72664" y="234091"/>
                  <a:pt x="3860868" y="210929"/>
                  <a:pt x="3907640" y="207568"/>
                </a:cubicBezTo>
                <a:lnTo>
                  <a:pt x="4013061" y="224874"/>
                </a:ln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196151" y="208022"/>
                  <a:pt x="4228802" y="201468"/>
                </a:cubicBezTo>
                <a:cubicBezTo>
                  <a:pt x="4261453" y="194914"/>
                  <a:pt x="4351868" y="168674"/>
                  <a:pt x="4416623" y="153623"/>
                </a:cubicBezTo>
                <a:cubicBezTo>
                  <a:pt x="4490845" y="140294"/>
                  <a:pt x="4527062" y="166416"/>
                  <a:pt x="4617330" y="111163"/>
                </a:cubicBezTo>
                <a:cubicBezTo>
                  <a:pt x="4668333" y="111470"/>
                  <a:pt x="4702919" y="120965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lnTo>
                  <a:pt x="5016639" y="158905"/>
                </a:ln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9541" y="192266"/>
                  <a:pt x="5406040" y="236283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106" y="196974"/>
                  <a:pt x="5955547" y="216063"/>
                  <a:pt x="6029542" y="210339"/>
                </a:cubicBezTo>
                <a:cubicBezTo>
                  <a:pt x="6084527" y="201461"/>
                  <a:pt x="6232160" y="173632"/>
                  <a:pt x="6290640" y="167441"/>
                </a:cubicBezTo>
                <a:cubicBezTo>
                  <a:pt x="6330523" y="169653"/>
                  <a:pt x="6344211" y="181356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lnTo>
                  <a:pt x="6884912" y="0"/>
                </a:ln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6">
            <a:extLst>
              <a:ext uri="{FF2B5EF4-FFF2-40B4-BE49-F238E27FC236}">
                <a16:creationId xmlns:a16="http://schemas.microsoft.com/office/drawing/2014/main" id="{C0FBE8EC-1812-4EE8-AE95-F57CA25A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V="1">
            <a:off x="8566205" y="0"/>
            <a:ext cx="3625795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2039075 w 6884912"/>
              <a:gd name="connsiteY41" fmla="*/ 599964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2039075 w 6884912"/>
              <a:gd name="connsiteY41" fmla="*/ 599964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80420 w 6884912"/>
              <a:gd name="connsiteY104" fmla="*/ 173195 h 1161397"/>
              <a:gd name="connsiteX105" fmla="*/ 6507891 w 6884912"/>
              <a:gd name="connsiteY105" fmla="*/ 118474 h 1161397"/>
              <a:gd name="connsiteX106" fmla="*/ 6571807 w 6884912"/>
              <a:gd name="connsiteY106" fmla="*/ 98636 h 1161397"/>
              <a:gd name="connsiteX107" fmla="*/ 6671880 w 6884912"/>
              <a:gd name="connsiteY107" fmla="*/ 82931 h 1161397"/>
              <a:gd name="connsiteX108" fmla="*/ 6702266 w 6884912"/>
              <a:gd name="connsiteY108" fmla="*/ 75470 h 1161397"/>
              <a:gd name="connsiteX109" fmla="*/ 6845802 w 6884912"/>
              <a:gd name="connsiteY109" fmla="*/ 24496 h 1161397"/>
              <a:gd name="connsiteX110" fmla="*/ 6884912 w 6884912"/>
              <a:gd name="connsiteY11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80420 w 6884912"/>
              <a:gd name="connsiteY103" fmla="*/ 173195 h 1161397"/>
              <a:gd name="connsiteX104" fmla="*/ 6507891 w 6884912"/>
              <a:gd name="connsiteY104" fmla="*/ 118474 h 1161397"/>
              <a:gd name="connsiteX105" fmla="*/ 6571807 w 6884912"/>
              <a:gd name="connsiteY105" fmla="*/ 98636 h 1161397"/>
              <a:gd name="connsiteX106" fmla="*/ 6671880 w 6884912"/>
              <a:gd name="connsiteY106" fmla="*/ 82931 h 1161397"/>
              <a:gd name="connsiteX107" fmla="*/ 6702266 w 6884912"/>
              <a:gd name="connsiteY107" fmla="*/ 75470 h 1161397"/>
              <a:gd name="connsiteX108" fmla="*/ 6845802 w 6884912"/>
              <a:gd name="connsiteY108" fmla="*/ 24496 h 1161397"/>
              <a:gd name="connsiteX109" fmla="*/ 6884912 w 6884912"/>
              <a:gd name="connsiteY10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290640 w 6884912"/>
              <a:gd name="connsiteY101" fmla="*/ 167441 h 1161397"/>
              <a:gd name="connsiteX102" fmla="*/ 6380420 w 6884912"/>
              <a:gd name="connsiteY102" fmla="*/ 173195 h 1161397"/>
              <a:gd name="connsiteX103" fmla="*/ 6507891 w 6884912"/>
              <a:gd name="connsiteY103" fmla="*/ 118474 h 1161397"/>
              <a:gd name="connsiteX104" fmla="*/ 6571807 w 6884912"/>
              <a:gd name="connsiteY104" fmla="*/ 98636 h 1161397"/>
              <a:gd name="connsiteX105" fmla="*/ 6671880 w 6884912"/>
              <a:gd name="connsiteY105" fmla="*/ 82931 h 1161397"/>
              <a:gd name="connsiteX106" fmla="*/ 6702266 w 6884912"/>
              <a:gd name="connsiteY106" fmla="*/ 75470 h 1161397"/>
              <a:gd name="connsiteX107" fmla="*/ 6845802 w 6884912"/>
              <a:gd name="connsiteY107" fmla="*/ 24496 h 1161397"/>
              <a:gd name="connsiteX108" fmla="*/ 6884912 w 6884912"/>
              <a:gd name="connsiteY10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467502 w 6884912"/>
              <a:gd name="connsiteY92" fmla="*/ 250963 h 1161397"/>
              <a:gd name="connsiteX93" fmla="*/ 5592395 w 6884912"/>
              <a:gd name="connsiteY93" fmla="*/ 265434 h 1161397"/>
              <a:gd name="connsiteX94" fmla="*/ 5613532 w 6884912"/>
              <a:gd name="connsiteY94" fmla="*/ 273379 h 1161397"/>
              <a:gd name="connsiteX95" fmla="*/ 5642173 w 6884912"/>
              <a:gd name="connsiteY95" fmla="*/ 266904 h 1161397"/>
              <a:gd name="connsiteX96" fmla="*/ 5756910 w 6884912"/>
              <a:gd name="connsiteY96" fmla="*/ 239211 h 1161397"/>
              <a:gd name="connsiteX97" fmla="*/ 5846667 w 6884912"/>
              <a:gd name="connsiteY97" fmla="*/ 201786 h 1161397"/>
              <a:gd name="connsiteX98" fmla="*/ 5960732 w 6884912"/>
              <a:gd name="connsiteY98" fmla="*/ 220708 h 1161397"/>
              <a:gd name="connsiteX99" fmla="*/ 6029542 w 6884912"/>
              <a:gd name="connsiteY99" fmla="*/ 210339 h 1161397"/>
              <a:gd name="connsiteX100" fmla="*/ 6290640 w 6884912"/>
              <a:gd name="connsiteY100" fmla="*/ 167441 h 1161397"/>
              <a:gd name="connsiteX101" fmla="*/ 6380420 w 6884912"/>
              <a:gd name="connsiteY101" fmla="*/ 173195 h 1161397"/>
              <a:gd name="connsiteX102" fmla="*/ 6507891 w 6884912"/>
              <a:gd name="connsiteY102" fmla="*/ 118474 h 1161397"/>
              <a:gd name="connsiteX103" fmla="*/ 6571807 w 6884912"/>
              <a:gd name="connsiteY103" fmla="*/ 98636 h 1161397"/>
              <a:gd name="connsiteX104" fmla="*/ 6671880 w 6884912"/>
              <a:gd name="connsiteY104" fmla="*/ 82931 h 1161397"/>
              <a:gd name="connsiteX105" fmla="*/ 6702266 w 6884912"/>
              <a:gd name="connsiteY105" fmla="*/ 75470 h 1161397"/>
              <a:gd name="connsiteX106" fmla="*/ 6845802 w 6884912"/>
              <a:gd name="connsiteY106" fmla="*/ 24496 h 1161397"/>
              <a:gd name="connsiteX107" fmla="*/ 6884912 w 6884912"/>
              <a:gd name="connsiteY10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134285 w 6884912"/>
              <a:gd name="connsiteY77" fmla="*/ 235592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498913 w 6884912"/>
              <a:gd name="connsiteY80" fmla="*/ 118915 h 1161397"/>
              <a:gd name="connsiteX81" fmla="*/ 4617330 w 6884912"/>
              <a:gd name="connsiteY81" fmla="*/ 111163 h 1161397"/>
              <a:gd name="connsiteX82" fmla="*/ 4659778 w 6884912"/>
              <a:gd name="connsiteY82" fmla="*/ 118219 h 1161397"/>
              <a:gd name="connsiteX83" fmla="*/ 4730870 w 6884912"/>
              <a:gd name="connsiteY83" fmla="*/ 129432 h 1161397"/>
              <a:gd name="connsiteX84" fmla="*/ 4785037 w 6884912"/>
              <a:gd name="connsiteY84" fmla="*/ 161964 h 1161397"/>
              <a:gd name="connsiteX85" fmla="*/ 4844073 w 6884912"/>
              <a:gd name="connsiteY85" fmla="*/ 161768 h 1161397"/>
              <a:gd name="connsiteX86" fmla="*/ 4856454 w 6884912"/>
              <a:gd name="connsiteY86" fmla="*/ 130488 h 1161397"/>
              <a:gd name="connsiteX87" fmla="*/ 4920038 w 6884912"/>
              <a:gd name="connsiteY87" fmla="*/ 140418 h 1161397"/>
              <a:gd name="connsiteX88" fmla="*/ 5016639 w 6884912"/>
              <a:gd name="connsiteY88" fmla="*/ 158905 h 1161397"/>
              <a:gd name="connsiteX89" fmla="*/ 5072009 w 6884912"/>
              <a:gd name="connsiteY89" fmla="*/ 161502 h 1161397"/>
              <a:gd name="connsiteX90" fmla="*/ 5223626 w 6884912"/>
              <a:gd name="connsiteY90" fmla="*/ 177356 h 1161397"/>
              <a:gd name="connsiteX91" fmla="*/ 5467502 w 6884912"/>
              <a:gd name="connsiteY91" fmla="*/ 250963 h 1161397"/>
              <a:gd name="connsiteX92" fmla="*/ 5592395 w 6884912"/>
              <a:gd name="connsiteY92" fmla="*/ 265434 h 1161397"/>
              <a:gd name="connsiteX93" fmla="*/ 5613532 w 6884912"/>
              <a:gd name="connsiteY93" fmla="*/ 273379 h 1161397"/>
              <a:gd name="connsiteX94" fmla="*/ 5642173 w 6884912"/>
              <a:gd name="connsiteY94" fmla="*/ 266904 h 1161397"/>
              <a:gd name="connsiteX95" fmla="*/ 5756910 w 6884912"/>
              <a:gd name="connsiteY95" fmla="*/ 239211 h 1161397"/>
              <a:gd name="connsiteX96" fmla="*/ 5846667 w 6884912"/>
              <a:gd name="connsiteY96" fmla="*/ 201786 h 1161397"/>
              <a:gd name="connsiteX97" fmla="*/ 5960732 w 6884912"/>
              <a:gd name="connsiteY97" fmla="*/ 220708 h 1161397"/>
              <a:gd name="connsiteX98" fmla="*/ 6029542 w 6884912"/>
              <a:gd name="connsiteY98" fmla="*/ 210339 h 1161397"/>
              <a:gd name="connsiteX99" fmla="*/ 6290640 w 6884912"/>
              <a:gd name="connsiteY99" fmla="*/ 167441 h 1161397"/>
              <a:gd name="connsiteX100" fmla="*/ 6380420 w 6884912"/>
              <a:gd name="connsiteY100" fmla="*/ 173195 h 1161397"/>
              <a:gd name="connsiteX101" fmla="*/ 6507891 w 6884912"/>
              <a:gd name="connsiteY101" fmla="*/ 118474 h 1161397"/>
              <a:gd name="connsiteX102" fmla="*/ 6571807 w 6884912"/>
              <a:gd name="connsiteY102" fmla="*/ 98636 h 1161397"/>
              <a:gd name="connsiteX103" fmla="*/ 6671880 w 6884912"/>
              <a:gd name="connsiteY103" fmla="*/ 82931 h 1161397"/>
              <a:gd name="connsiteX104" fmla="*/ 6702266 w 6884912"/>
              <a:gd name="connsiteY104" fmla="*/ 75470 h 1161397"/>
              <a:gd name="connsiteX105" fmla="*/ 6845802 w 6884912"/>
              <a:gd name="connsiteY105" fmla="*/ 24496 h 1161397"/>
              <a:gd name="connsiteX106" fmla="*/ 6884912 w 6884912"/>
              <a:gd name="connsiteY10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3917197 w 6884912"/>
              <a:gd name="connsiteY73" fmla="*/ 196121 h 1161397"/>
              <a:gd name="connsiteX74" fmla="*/ 3922400 w 6884912"/>
              <a:gd name="connsiteY74" fmla="*/ 205056 h 1161397"/>
              <a:gd name="connsiteX75" fmla="*/ 4013061 w 6884912"/>
              <a:gd name="connsiteY75" fmla="*/ 224874 h 1161397"/>
              <a:gd name="connsiteX76" fmla="*/ 4134285 w 6884912"/>
              <a:gd name="connsiteY76" fmla="*/ 235592 h 1161397"/>
              <a:gd name="connsiteX77" fmla="*/ 4220717 w 6884912"/>
              <a:gd name="connsiteY77" fmla="*/ 192946 h 1161397"/>
              <a:gd name="connsiteX78" fmla="*/ 4228802 w 6884912"/>
              <a:gd name="connsiteY78" fmla="*/ 201468 h 1161397"/>
              <a:gd name="connsiteX79" fmla="*/ 4498913 w 6884912"/>
              <a:gd name="connsiteY79" fmla="*/ 118915 h 1161397"/>
              <a:gd name="connsiteX80" fmla="*/ 4617330 w 6884912"/>
              <a:gd name="connsiteY80" fmla="*/ 111163 h 1161397"/>
              <a:gd name="connsiteX81" fmla="*/ 4659778 w 6884912"/>
              <a:gd name="connsiteY81" fmla="*/ 118219 h 1161397"/>
              <a:gd name="connsiteX82" fmla="*/ 4730870 w 6884912"/>
              <a:gd name="connsiteY82" fmla="*/ 129432 h 1161397"/>
              <a:gd name="connsiteX83" fmla="*/ 4785037 w 6884912"/>
              <a:gd name="connsiteY83" fmla="*/ 161964 h 1161397"/>
              <a:gd name="connsiteX84" fmla="*/ 4844073 w 6884912"/>
              <a:gd name="connsiteY84" fmla="*/ 161768 h 1161397"/>
              <a:gd name="connsiteX85" fmla="*/ 4856454 w 6884912"/>
              <a:gd name="connsiteY85" fmla="*/ 130488 h 1161397"/>
              <a:gd name="connsiteX86" fmla="*/ 4920038 w 6884912"/>
              <a:gd name="connsiteY86" fmla="*/ 140418 h 1161397"/>
              <a:gd name="connsiteX87" fmla="*/ 5016639 w 6884912"/>
              <a:gd name="connsiteY87" fmla="*/ 158905 h 1161397"/>
              <a:gd name="connsiteX88" fmla="*/ 5072009 w 6884912"/>
              <a:gd name="connsiteY88" fmla="*/ 161502 h 1161397"/>
              <a:gd name="connsiteX89" fmla="*/ 5223626 w 6884912"/>
              <a:gd name="connsiteY89" fmla="*/ 177356 h 1161397"/>
              <a:gd name="connsiteX90" fmla="*/ 5467502 w 6884912"/>
              <a:gd name="connsiteY90" fmla="*/ 250963 h 1161397"/>
              <a:gd name="connsiteX91" fmla="*/ 5592395 w 6884912"/>
              <a:gd name="connsiteY91" fmla="*/ 265434 h 1161397"/>
              <a:gd name="connsiteX92" fmla="*/ 5613532 w 6884912"/>
              <a:gd name="connsiteY92" fmla="*/ 273379 h 1161397"/>
              <a:gd name="connsiteX93" fmla="*/ 5642173 w 6884912"/>
              <a:gd name="connsiteY93" fmla="*/ 266904 h 1161397"/>
              <a:gd name="connsiteX94" fmla="*/ 5756910 w 6884912"/>
              <a:gd name="connsiteY94" fmla="*/ 239211 h 1161397"/>
              <a:gd name="connsiteX95" fmla="*/ 5846667 w 6884912"/>
              <a:gd name="connsiteY95" fmla="*/ 201786 h 1161397"/>
              <a:gd name="connsiteX96" fmla="*/ 5960732 w 6884912"/>
              <a:gd name="connsiteY96" fmla="*/ 220708 h 1161397"/>
              <a:gd name="connsiteX97" fmla="*/ 6029542 w 6884912"/>
              <a:gd name="connsiteY97" fmla="*/ 210339 h 1161397"/>
              <a:gd name="connsiteX98" fmla="*/ 6290640 w 6884912"/>
              <a:gd name="connsiteY98" fmla="*/ 167441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3917197 w 6884912"/>
              <a:gd name="connsiteY73" fmla="*/ 196121 h 1161397"/>
              <a:gd name="connsiteX74" fmla="*/ 4013061 w 6884912"/>
              <a:gd name="connsiteY74" fmla="*/ 224874 h 1161397"/>
              <a:gd name="connsiteX75" fmla="*/ 4134285 w 6884912"/>
              <a:gd name="connsiteY75" fmla="*/ 235592 h 1161397"/>
              <a:gd name="connsiteX76" fmla="*/ 4220717 w 6884912"/>
              <a:gd name="connsiteY76" fmla="*/ 192946 h 1161397"/>
              <a:gd name="connsiteX77" fmla="*/ 4228802 w 6884912"/>
              <a:gd name="connsiteY77" fmla="*/ 201468 h 1161397"/>
              <a:gd name="connsiteX78" fmla="*/ 4498913 w 6884912"/>
              <a:gd name="connsiteY78" fmla="*/ 118915 h 1161397"/>
              <a:gd name="connsiteX79" fmla="*/ 4617330 w 6884912"/>
              <a:gd name="connsiteY79" fmla="*/ 111163 h 1161397"/>
              <a:gd name="connsiteX80" fmla="*/ 4659778 w 6884912"/>
              <a:gd name="connsiteY80" fmla="*/ 118219 h 1161397"/>
              <a:gd name="connsiteX81" fmla="*/ 4730870 w 6884912"/>
              <a:gd name="connsiteY81" fmla="*/ 129432 h 1161397"/>
              <a:gd name="connsiteX82" fmla="*/ 4785037 w 6884912"/>
              <a:gd name="connsiteY82" fmla="*/ 161964 h 1161397"/>
              <a:gd name="connsiteX83" fmla="*/ 4844073 w 6884912"/>
              <a:gd name="connsiteY83" fmla="*/ 161768 h 1161397"/>
              <a:gd name="connsiteX84" fmla="*/ 4856454 w 6884912"/>
              <a:gd name="connsiteY84" fmla="*/ 130488 h 1161397"/>
              <a:gd name="connsiteX85" fmla="*/ 4920038 w 6884912"/>
              <a:gd name="connsiteY85" fmla="*/ 140418 h 1161397"/>
              <a:gd name="connsiteX86" fmla="*/ 5016639 w 6884912"/>
              <a:gd name="connsiteY86" fmla="*/ 158905 h 1161397"/>
              <a:gd name="connsiteX87" fmla="*/ 5072009 w 6884912"/>
              <a:gd name="connsiteY87" fmla="*/ 161502 h 1161397"/>
              <a:gd name="connsiteX88" fmla="*/ 5223626 w 6884912"/>
              <a:gd name="connsiteY88" fmla="*/ 177356 h 1161397"/>
              <a:gd name="connsiteX89" fmla="*/ 5467502 w 6884912"/>
              <a:gd name="connsiteY89" fmla="*/ 250963 h 1161397"/>
              <a:gd name="connsiteX90" fmla="*/ 5592395 w 6884912"/>
              <a:gd name="connsiteY90" fmla="*/ 265434 h 1161397"/>
              <a:gd name="connsiteX91" fmla="*/ 5613532 w 6884912"/>
              <a:gd name="connsiteY91" fmla="*/ 273379 h 1161397"/>
              <a:gd name="connsiteX92" fmla="*/ 5642173 w 6884912"/>
              <a:gd name="connsiteY92" fmla="*/ 266904 h 1161397"/>
              <a:gd name="connsiteX93" fmla="*/ 5756910 w 6884912"/>
              <a:gd name="connsiteY93" fmla="*/ 239211 h 1161397"/>
              <a:gd name="connsiteX94" fmla="*/ 5846667 w 6884912"/>
              <a:gd name="connsiteY94" fmla="*/ 201786 h 1161397"/>
              <a:gd name="connsiteX95" fmla="*/ 5960732 w 6884912"/>
              <a:gd name="connsiteY95" fmla="*/ 220708 h 1161397"/>
              <a:gd name="connsiteX96" fmla="*/ 6029542 w 6884912"/>
              <a:gd name="connsiteY96" fmla="*/ 210339 h 1161397"/>
              <a:gd name="connsiteX97" fmla="*/ 6290640 w 6884912"/>
              <a:gd name="connsiteY97" fmla="*/ 167441 h 1161397"/>
              <a:gd name="connsiteX98" fmla="*/ 6380420 w 6884912"/>
              <a:gd name="connsiteY98" fmla="*/ 173195 h 1161397"/>
              <a:gd name="connsiteX99" fmla="*/ 6507891 w 6884912"/>
              <a:gd name="connsiteY99" fmla="*/ 118474 h 1161397"/>
              <a:gd name="connsiteX100" fmla="*/ 6571807 w 6884912"/>
              <a:gd name="connsiteY100" fmla="*/ 98636 h 1161397"/>
              <a:gd name="connsiteX101" fmla="*/ 6671880 w 6884912"/>
              <a:gd name="connsiteY101" fmla="*/ 82931 h 1161397"/>
              <a:gd name="connsiteX102" fmla="*/ 6702266 w 6884912"/>
              <a:gd name="connsiteY102" fmla="*/ 75470 h 1161397"/>
              <a:gd name="connsiteX103" fmla="*/ 6845802 w 6884912"/>
              <a:gd name="connsiteY103" fmla="*/ 24496 h 1161397"/>
              <a:gd name="connsiteX104" fmla="*/ 6884912 w 6884912"/>
              <a:gd name="connsiteY10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4013061 w 6884912"/>
              <a:gd name="connsiteY73" fmla="*/ 224874 h 1161397"/>
              <a:gd name="connsiteX74" fmla="*/ 4134285 w 6884912"/>
              <a:gd name="connsiteY74" fmla="*/ 235592 h 1161397"/>
              <a:gd name="connsiteX75" fmla="*/ 4220717 w 6884912"/>
              <a:gd name="connsiteY75" fmla="*/ 192946 h 1161397"/>
              <a:gd name="connsiteX76" fmla="*/ 4228802 w 6884912"/>
              <a:gd name="connsiteY76" fmla="*/ 201468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785037 w 6884912"/>
              <a:gd name="connsiteY81" fmla="*/ 161964 h 1161397"/>
              <a:gd name="connsiteX82" fmla="*/ 4844073 w 6884912"/>
              <a:gd name="connsiteY82" fmla="*/ 161768 h 1161397"/>
              <a:gd name="connsiteX83" fmla="*/ 4856454 w 6884912"/>
              <a:gd name="connsiteY83" fmla="*/ 130488 h 1161397"/>
              <a:gd name="connsiteX84" fmla="*/ 4920038 w 6884912"/>
              <a:gd name="connsiteY84" fmla="*/ 140418 h 1161397"/>
              <a:gd name="connsiteX85" fmla="*/ 5016639 w 6884912"/>
              <a:gd name="connsiteY85" fmla="*/ 158905 h 1161397"/>
              <a:gd name="connsiteX86" fmla="*/ 5072009 w 6884912"/>
              <a:gd name="connsiteY86" fmla="*/ 161502 h 1161397"/>
              <a:gd name="connsiteX87" fmla="*/ 5223626 w 6884912"/>
              <a:gd name="connsiteY87" fmla="*/ 177356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290640 w 6884912"/>
              <a:gd name="connsiteY96" fmla="*/ 167441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4013061 w 6884912"/>
              <a:gd name="connsiteY72" fmla="*/ 224874 h 1161397"/>
              <a:gd name="connsiteX73" fmla="*/ 4134285 w 6884912"/>
              <a:gd name="connsiteY73" fmla="*/ 235592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498913 w 6884912"/>
              <a:gd name="connsiteY76" fmla="*/ 118915 h 1161397"/>
              <a:gd name="connsiteX77" fmla="*/ 4617330 w 6884912"/>
              <a:gd name="connsiteY77" fmla="*/ 111163 h 1161397"/>
              <a:gd name="connsiteX78" fmla="*/ 4659778 w 6884912"/>
              <a:gd name="connsiteY78" fmla="*/ 118219 h 1161397"/>
              <a:gd name="connsiteX79" fmla="*/ 4730870 w 6884912"/>
              <a:gd name="connsiteY79" fmla="*/ 129432 h 1161397"/>
              <a:gd name="connsiteX80" fmla="*/ 4785037 w 6884912"/>
              <a:gd name="connsiteY80" fmla="*/ 161964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467502 w 6884912"/>
              <a:gd name="connsiteY87" fmla="*/ 250963 h 1161397"/>
              <a:gd name="connsiteX88" fmla="*/ 5592395 w 6884912"/>
              <a:gd name="connsiteY88" fmla="*/ 265434 h 1161397"/>
              <a:gd name="connsiteX89" fmla="*/ 5613532 w 6884912"/>
              <a:gd name="connsiteY89" fmla="*/ 273379 h 1161397"/>
              <a:gd name="connsiteX90" fmla="*/ 5642173 w 6884912"/>
              <a:gd name="connsiteY90" fmla="*/ 266904 h 1161397"/>
              <a:gd name="connsiteX91" fmla="*/ 5756910 w 6884912"/>
              <a:gd name="connsiteY91" fmla="*/ 239211 h 1161397"/>
              <a:gd name="connsiteX92" fmla="*/ 5846667 w 6884912"/>
              <a:gd name="connsiteY92" fmla="*/ 201786 h 1161397"/>
              <a:gd name="connsiteX93" fmla="*/ 5960732 w 6884912"/>
              <a:gd name="connsiteY93" fmla="*/ 220708 h 1161397"/>
              <a:gd name="connsiteX94" fmla="*/ 6029542 w 6884912"/>
              <a:gd name="connsiteY94" fmla="*/ 210339 h 1161397"/>
              <a:gd name="connsiteX95" fmla="*/ 6290640 w 6884912"/>
              <a:gd name="connsiteY95" fmla="*/ 167441 h 1161397"/>
              <a:gd name="connsiteX96" fmla="*/ 6380420 w 6884912"/>
              <a:gd name="connsiteY96" fmla="*/ 173195 h 1161397"/>
              <a:gd name="connsiteX97" fmla="*/ 6507891 w 6884912"/>
              <a:gd name="connsiteY97" fmla="*/ 118474 h 1161397"/>
              <a:gd name="connsiteX98" fmla="*/ 6571807 w 6884912"/>
              <a:gd name="connsiteY98" fmla="*/ 98636 h 1161397"/>
              <a:gd name="connsiteX99" fmla="*/ 6671880 w 6884912"/>
              <a:gd name="connsiteY99" fmla="*/ 82931 h 1161397"/>
              <a:gd name="connsiteX100" fmla="*/ 6702266 w 6884912"/>
              <a:gd name="connsiteY100" fmla="*/ 75470 h 1161397"/>
              <a:gd name="connsiteX101" fmla="*/ 6845802 w 6884912"/>
              <a:gd name="connsiteY101" fmla="*/ 24496 h 1161397"/>
              <a:gd name="connsiteX102" fmla="*/ 6884912 w 6884912"/>
              <a:gd name="connsiteY10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907640 w 6884912"/>
              <a:gd name="connsiteY70" fmla="*/ 207568 h 1161397"/>
              <a:gd name="connsiteX71" fmla="*/ 4013061 w 6884912"/>
              <a:gd name="connsiteY71" fmla="*/ 224874 h 1161397"/>
              <a:gd name="connsiteX72" fmla="*/ 4134285 w 6884912"/>
              <a:gd name="connsiteY72" fmla="*/ 235592 h 1161397"/>
              <a:gd name="connsiteX73" fmla="*/ 4220717 w 6884912"/>
              <a:gd name="connsiteY73" fmla="*/ 192946 h 1161397"/>
              <a:gd name="connsiteX74" fmla="*/ 4228802 w 6884912"/>
              <a:gd name="connsiteY74" fmla="*/ 201468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785037 w 6884912"/>
              <a:gd name="connsiteY79" fmla="*/ 161964 h 1161397"/>
              <a:gd name="connsiteX80" fmla="*/ 4844073 w 6884912"/>
              <a:gd name="connsiteY80" fmla="*/ 161768 h 1161397"/>
              <a:gd name="connsiteX81" fmla="*/ 4856454 w 6884912"/>
              <a:gd name="connsiteY81" fmla="*/ 130488 h 1161397"/>
              <a:gd name="connsiteX82" fmla="*/ 4920038 w 6884912"/>
              <a:gd name="connsiteY82" fmla="*/ 140418 h 1161397"/>
              <a:gd name="connsiteX83" fmla="*/ 5016639 w 6884912"/>
              <a:gd name="connsiteY83" fmla="*/ 158905 h 1161397"/>
              <a:gd name="connsiteX84" fmla="*/ 5072009 w 6884912"/>
              <a:gd name="connsiteY84" fmla="*/ 161502 h 1161397"/>
              <a:gd name="connsiteX85" fmla="*/ 5223626 w 6884912"/>
              <a:gd name="connsiteY85" fmla="*/ 177356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290640 w 6884912"/>
              <a:gd name="connsiteY94" fmla="*/ 167441 h 1161397"/>
              <a:gd name="connsiteX95" fmla="*/ 6380420 w 6884912"/>
              <a:gd name="connsiteY95" fmla="*/ 173195 h 1161397"/>
              <a:gd name="connsiteX96" fmla="*/ 6507891 w 6884912"/>
              <a:gd name="connsiteY96" fmla="*/ 118474 h 1161397"/>
              <a:gd name="connsiteX97" fmla="*/ 6571807 w 6884912"/>
              <a:gd name="connsiteY97" fmla="*/ 98636 h 1161397"/>
              <a:gd name="connsiteX98" fmla="*/ 6671880 w 6884912"/>
              <a:gd name="connsiteY98" fmla="*/ 82931 h 1161397"/>
              <a:gd name="connsiteX99" fmla="*/ 6702266 w 6884912"/>
              <a:gd name="connsiteY99" fmla="*/ 75470 h 1161397"/>
              <a:gd name="connsiteX100" fmla="*/ 6845802 w 6884912"/>
              <a:gd name="connsiteY100" fmla="*/ 24496 h 1161397"/>
              <a:gd name="connsiteX101" fmla="*/ 6884912 w 6884912"/>
              <a:gd name="connsiteY10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907640 w 6884912"/>
              <a:gd name="connsiteY69" fmla="*/ 207568 h 1161397"/>
              <a:gd name="connsiteX70" fmla="*/ 4013061 w 6884912"/>
              <a:gd name="connsiteY70" fmla="*/ 224874 h 1161397"/>
              <a:gd name="connsiteX71" fmla="*/ 4134285 w 6884912"/>
              <a:gd name="connsiteY71" fmla="*/ 235592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498913 w 6884912"/>
              <a:gd name="connsiteY74" fmla="*/ 118915 h 1161397"/>
              <a:gd name="connsiteX75" fmla="*/ 4617330 w 6884912"/>
              <a:gd name="connsiteY75" fmla="*/ 111163 h 1161397"/>
              <a:gd name="connsiteX76" fmla="*/ 4659778 w 6884912"/>
              <a:gd name="connsiteY76" fmla="*/ 118219 h 1161397"/>
              <a:gd name="connsiteX77" fmla="*/ 4730870 w 6884912"/>
              <a:gd name="connsiteY77" fmla="*/ 129432 h 1161397"/>
              <a:gd name="connsiteX78" fmla="*/ 4785037 w 6884912"/>
              <a:gd name="connsiteY78" fmla="*/ 161964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467502 w 6884912"/>
              <a:gd name="connsiteY85" fmla="*/ 250963 h 1161397"/>
              <a:gd name="connsiteX86" fmla="*/ 5592395 w 6884912"/>
              <a:gd name="connsiteY86" fmla="*/ 265434 h 1161397"/>
              <a:gd name="connsiteX87" fmla="*/ 5613532 w 6884912"/>
              <a:gd name="connsiteY87" fmla="*/ 273379 h 1161397"/>
              <a:gd name="connsiteX88" fmla="*/ 5642173 w 6884912"/>
              <a:gd name="connsiteY88" fmla="*/ 266904 h 1161397"/>
              <a:gd name="connsiteX89" fmla="*/ 5756910 w 6884912"/>
              <a:gd name="connsiteY89" fmla="*/ 239211 h 1161397"/>
              <a:gd name="connsiteX90" fmla="*/ 5846667 w 6884912"/>
              <a:gd name="connsiteY90" fmla="*/ 201786 h 1161397"/>
              <a:gd name="connsiteX91" fmla="*/ 5960732 w 6884912"/>
              <a:gd name="connsiteY91" fmla="*/ 220708 h 1161397"/>
              <a:gd name="connsiteX92" fmla="*/ 6029542 w 6884912"/>
              <a:gd name="connsiteY92" fmla="*/ 210339 h 1161397"/>
              <a:gd name="connsiteX93" fmla="*/ 6290640 w 6884912"/>
              <a:gd name="connsiteY93" fmla="*/ 167441 h 1161397"/>
              <a:gd name="connsiteX94" fmla="*/ 6380420 w 6884912"/>
              <a:gd name="connsiteY94" fmla="*/ 173195 h 1161397"/>
              <a:gd name="connsiteX95" fmla="*/ 6507891 w 6884912"/>
              <a:gd name="connsiteY95" fmla="*/ 118474 h 1161397"/>
              <a:gd name="connsiteX96" fmla="*/ 6571807 w 6884912"/>
              <a:gd name="connsiteY96" fmla="*/ 98636 h 1161397"/>
              <a:gd name="connsiteX97" fmla="*/ 6671880 w 6884912"/>
              <a:gd name="connsiteY97" fmla="*/ 82931 h 1161397"/>
              <a:gd name="connsiteX98" fmla="*/ 6702266 w 6884912"/>
              <a:gd name="connsiteY98" fmla="*/ 75470 h 1161397"/>
              <a:gd name="connsiteX99" fmla="*/ 6845802 w 6884912"/>
              <a:gd name="connsiteY99" fmla="*/ 24496 h 1161397"/>
              <a:gd name="connsiteX100" fmla="*/ 6884912 w 6884912"/>
              <a:gd name="connsiteY10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907640 w 6884912"/>
              <a:gd name="connsiteY69" fmla="*/ 207568 h 1161397"/>
              <a:gd name="connsiteX70" fmla="*/ 4013061 w 6884912"/>
              <a:gd name="connsiteY70" fmla="*/ 224874 h 1161397"/>
              <a:gd name="connsiteX71" fmla="*/ 4134285 w 6884912"/>
              <a:gd name="connsiteY71" fmla="*/ 235592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424852 w 6884912"/>
              <a:gd name="connsiteY74" fmla="*/ 127591 h 1161397"/>
              <a:gd name="connsiteX75" fmla="*/ 4617330 w 6884912"/>
              <a:gd name="connsiteY75" fmla="*/ 111163 h 1161397"/>
              <a:gd name="connsiteX76" fmla="*/ 4659778 w 6884912"/>
              <a:gd name="connsiteY76" fmla="*/ 118219 h 1161397"/>
              <a:gd name="connsiteX77" fmla="*/ 4730870 w 6884912"/>
              <a:gd name="connsiteY77" fmla="*/ 129432 h 1161397"/>
              <a:gd name="connsiteX78" fmla="*/ 4785037 w 6884912"/>
              <a:gd name="connsiteY78" fmla="*/ 161964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467502 w 6884912"/>
              <a:gd name="connsiteY85" fmla="*/ 250963 h 1161397"/>
              <a:gd name="connsiteX86" fmla="*/ 5592395 w 6884912"/>
              <a:gd name="connsiteY86" fmla="*/ 265434 h 1161397"/>
              <a:gd name="connsiteX87" fmla="*/ 5613532 w 6884912"/>
              <a:gd name="connsiteY87" fmla="*/ 273379 h 1161397"/>
              <a:gd name="connsiteX88" fmla="*/ 5642173 w 6884912"/>
              <a:gd name="connsiteY88" fmla="*/ 266904 h 1161397"/>
              <a:gd name="connsiteX89" fmla="*/ 5756910 w 6884912"/>
              <a:gd name="connsiteY89" fmla="*/ 239211 h 1161397"/>
              <a:gd name="connsiteX90" fmla="*/ 5846667 w 6884912"/>
              <a:gd name="connsiteY90" fmla="*/ 201786 h 1161397"/>
              <a:gd name="connsiteX91" fmla="*/ 5960732 w 6884912"/>
              <a:gd name="connsiteY91" fmla="*/ 220708 h 1161397"/>
              <a:gd name="connsiteX92" fmla="*/ 6029542 w 6884912"/>
              <a:gd name="connsiteY92" fmla="*/ 210339 h 1161397"/>
              <a:gd name="connsiteX93" fmla="*/ 6290640 w 6884912"/>
              <a:gd name="connsiteY93" fmla="*/ 167441 h 1161397"/>
              <a:gd name="connsiteX94" fmla="*/ 6380420 w 6884912"/>
              <a:gd name="connsiteY94" fmla="*/ 173195 h 1161397"/>
              <a:gd name="connsiteX95" fmla="*/ 6507891 w 6884912"/>
              <a:gd name="connsiteY95" fmla="*/ 118474 h 1161397"/>
              <a:gd name="connsiteX96" fmla="*/ 6571807 w 6884912"/>
              <a:gd name="connsiteY96" fmla="*/ 98636 h 1161397"/>
              <a:gd name="connsiteX97" fmla="*/ 6671880 w 6884912"/>
              <a:gd name="connsiteY97" fmla="*/ 82931 h 1161397"/>
              <a:gd name="connsiteX98" fmla="*/ 6702266 w 6884912"/>
              <a:gd name="connsiteY98" fmla="*/ 75470 h 1161397"/>
              <a:gd name="connsiteX99" fmla="*/ 6845802 w 6884912"/>
              <a:gd name="connsiteY99" fmla="*/ 24496 h 1161397"/>
              <a:gd name="connsiteX100" fmla="*/ 6884912 w 6884912"/>
              <a:gd name="connsiteY10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907640 w 6884912"/>
              <a:gd name="connsiteY69" fmla="*/ 207568 h 1161397"/>
              <a:gd name="connsiteX70" fmla="*/ 4013061 w 6884912"/>
              <a:gd name="connsiteY70" fmla="*/ 224874 h 1161397"/>
              <a:gd name="connsiteX71" fmla="*/ 4134285 w 6884912"/>
              <a:gd name="connsiteY71" fmla="*/ 235592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424852 w 6884912"/>
              <a:gd name="connsiteY74" fmla="*/ 127591 h 1161397"/>
              <a:gd name="connsiteX75" fmla="*/ 4617330 w 6884912"/>
              <a:gd name="connsiteY75" fmla="*/ 111163 h 1161397"/>
              <a:gd name="connsiteX76" fmla="*/ 4730870 w 6884912"/>
              <a:gd name="connsiteY76" fmla="*/ 129432 h 1161397"/>
              <a:gd name="connsiteX77" fmla="*/ 4785037 w 6884912"/>
              <a:gd name="connsiteY77" fmla="*/ 161964 h 1161397"/>
              <a:gd name="connsiteX78" fmla="*/ 4844073 w 6884912"/>
              <a:gd name="connsiteY78" fmla="*/ 161768 h 1161397"/>
              <a:gd name="connsiteX79" fmla="*/ 4856454 w 6884912"/>
              <a:gd name="connsiteY79" fmla="*/ 130488 h 1161397"/>
              <a:gd name="connsiteX80" fmla="*/ 4920038 w 6884912"/>
              <a:gd name="connsiteY80" fmla="*/ 140418 h 1161397"/>
              <a:gd name="connsiteX81" fmla="*/ 5016639 w 6884912"/>
              <a:gd name="connsiteY81" fmla="*/ 158905 h 1161397"/>
              <a:gd name="connsiteX82" fmla="*/ 5072009 w 6884912"/>
              <a:gd name="connsiteY82" fmla="*/ 161502 h 1161397"/>
              <a:gd name="connsiteX83" fmla="*/ 5223626 w 6884912"/>
              <a:gd name="connsiteY83" fmla="*/ 177356 h 1161397"/>
              <a:gd name="connsiteX84" fmla="*/ 5467502 w 6884912"/>
              <a:gd name="connsiteY84" fmla="*/ 250963 h 1161397"/>
              <a:gd name="connsiteX85" fmla="*/ 5592395 w 6884912"/>
              <a:gd name="connsiteY85" fmla="*/ 265434 h 1161397"/>
              <a:gd name="connsiteX86" fmla="*/ 5613532 w 6884912"/>
              <a:gd name="connsiteY86" fmla="*/ 273379 h 1161397"/>
              <a:gd name="connsiteX87" fmla="*/ 5642173 w 6884912"/>
              <a:gd name="connsiteY87" fmla="*/ 266904 h 1161397"/>
              <a:gd name="connsiteX88" fmla="*/ 5756910 w 6884912"/>
              <a:gd name="connsiteY88" fmla="*/ 239211 h 1161397"/>
              <a:gd name="connsiteX89" fmla="*/ 5846667 w 6884912"/>
              <a:gd name="connsiteY89" fmla="*/ 201786 h 1161397"/>
              <a:gd name="connsiteX90" fmla="*/ 5960732 w 6884912"/>
              <a:gd name="connsiteY90" fmla="*/ 220708 h 1161397"/>
              <a:gd name="connsiteX91" fmla="*/ 6029542 w 6884912"/>
              <a:gd name="connsiteY91" fmla="*/ 210339 h 1161397"/>
              <a:gd name="connsiteX92" fmla="*/ 6290640 w 6884912"/>
              <a:gd name="connsiteY92" fmla="*/ 167441 h 1161397"/>
              <a:gd name="connsiteX93" fmla="*/ 6380420 w 6884912"/>
              <a:gd name="connsiteY93" fmla="*/ 173195 h 1161397"/>
              <a:gd name="connsiteX94" fmla="*/ 6507891 w 6884912"/>
              <a:gd name="connsiteY94" fmla="*/ 118474 h 1161397"/>
              <a:gd name="connsiteX95" fmla="*/ 6571807 w 6884912"/>
              <a:gd name="connsiteY95" fmla="*/ 98636 h 1161397"/>
              <a:gd name="connsiteX96" fmla="*/ 6671880 w 6884912"/>
              <a:gd name="connsiteY96" fmla="*/ 82931 h 1161397"/>
              <a:gd name="connsiteX97" fmla="*/ 6702266 w 6884912"/>
              <a:gd name="connsiteY97" fmla="*/ 75470 h 1161397"/>
              <a:gd name="connsiteX98" fmla="*/ 6845802 w 6884912"/>
              <a:gd name="connsiteY98" fmla="*/ 24496 h 1161397"/>
              <a:gd name="connsiteX99" fmla="*/ 6884912 w 6884912"/>
              <a:gd name="connsiteY9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907640 w 6884912"/>
              <a:gd name="connsiteY68" fmla="*/ 207568 h 1161397"/>
              <a:gd name="connsiteX69" fmla="*/ 4013061 w 6884912"/>
              <a:gd name="connsiteY69" fmla="*/ 224874 h 1161397"/>
              <a:gd name="connsiteX70" fmla="*/ 4134285 w 6884912"/>
              <a:gd name="connsiteY70" fmla="*/ 235592 h 1161397"/>
              <a:gd name="connsiteX71" fmla="*/ 4220717 w 6884912"/>
              <a:gd name="connsiteY71" fmla="*/ 192946 h 1161397"/>
              <a:gd name="connsiteX72" fmla="*/ 4228802 w 6884912"/>
              <a:gd name="connsiteY72" fmla="*/ 201468 h 1161397"/>
              <a:gd name="connsiteX73" fmla="*/ 4424852 w 6884912"/>
              <a:gd name="connsiteY73" fmla="*/ 127591 h 1161397"/>
              <a:gd name="connsiteX74" fmla="*/ 4617330 w 6884912"/>
              <a:gd name="connsiteY74" fmla="*/ 111163 h 1161397"/>
              <a:gd name="connsiteX75" fmla="*/ 4730870 w 6884912"/>
              <a:gd name="connsiteY75" fmla="*/ 129432 h 1161397"/>
              <a:gd name="connsiteX76" fmla="*/ 4785037 w 6884912"/>
              <a:gd name="connsiteY76" fmla="*/ 161964 h 1161397"/>
              <a:gd name="connsiteX77" fmla="*/ 4844073 w 6884912"/>
              <a:gd name="connsiteY77" fmla="*/ 161768 h 1161397"/>
              <a:gd name="connsiteX78" fmla="*/ 4856454 w 6884912"/>
              <a:gd name="connsiteY78" fmla="*/ 130488 h 1161397"/>
              <a:gd name="connsiteX79" fmla="*/ 4920038 w 6884912"/>
              <a:gd name="connsiteY79" fmla="*/ 140418 h 1161397"/>
              <a:gd name="connsiteX80" fmla="*/ 5016639 w 6884912"/>
              <a:gd name="connsiteY80" fmla="*/ 158905 h 1161397"/>
              <a:gd name="connsiteX81" fmla="*/ 5072009 w 6884912"/>
              <a:gd name="connsiteY81" fmla="*/ 161502 h 1161397"/>
              <a:gd name="connsiteX82" fmla="*/ 5223626 w 6884912"/>
              <a:gd name="connsiteY82" fmla="*/ 177356 h 1161397"/>
              <a:gd name="connsiteX83" fmla="*/ 5467502 w 6884912"/>
              <a:gd name="connsiteY83" fmla="*/ 250963 h 1161397"/>
              <a:gd name="connsiteX84" fmla="*/ 5592395 w 6884912"/>
              <a:gd name="connsiteY84" fmla="*/ 265434 h 1161397"/>
              <a:gd name="connsiteX85" fmla="*/ 5613532 w 6884912"/>
              <a:gd name="connsiteY85" fmla="*/ 273379 h 1161397"/>
              <a:gd name="connsiteX86" fmla="*/ 5642173 w 6884912"/>
              <a:gd name="connsiteY86" fmla="*/ 266904 h 1161397"/>
              <a:gd name="connsiteX87" fmla="*/ 5756910 w 6884912"/>
              <a:gd name="connsiteY87" fmla="*/ 239211 h 1161397"/>
              <a:gd name="connsiteX88" fmla="*/ 5846667 w 6884912"/>
              <a:gd name="connsiteY88" fmla="*/ 201786 h 1161397"/>
              <a:gd name="connsiteX89" fmla="*/ 5960732 w 6884912"/>
              <a:gd name="connsiteY89" fmla="*/ 220708 h 1161397"/>
              <a:gd name="connsiteX90" fmla="*/ 6029542 w 6884912"/>
              <a:gd name="connsiteY90" fmla="*/ 210339 h 1161397"/>
              <a:gd name="connsiteX91" fmla="*/ 6290640 w 6884912"/>
              <a:gd name="connsiteY91" fmla="*/ 167441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907640 w 6884912"/>
              <a:gd name="connsiteY68" fmla="*/ 207568 h 1161397"/>
              <a:gd name="connsiteX69" fmla="*/ 4013061 w 6884912"/>
              <a:gd name="connsiteY69" fmla="*/ 224874 h 1161397"/>
              <a:gd name="connsiteX70" fmla="*/ 4134285 w 6884912"/>
              <a:gd name="connsiteY70" fmla="*/ 235592 h 1161397"/>
              <a:gd name="connsiteX71" fmla="*/ 4220717 w 6884912"/>
              <a:gd name="connsiteY71" fmla="*/ 192946 h 1161397"/>
              <a:gd name="connsiteX72" fmla="*/ 4228802 w 6884912"/>
              <a:gd name="connsiteY72" fmla="*/ 201468 h 1161397"/>
              <a:gd name="connsiteX73" fmla="*/ 4424852 w 6884912"/>
              <a:gd name="connsiteY73" fmla="*/ 127591 h 1161397"/>
              <a:gd name="connsiteX74" fmla="*/ 4617330 w 6884912"/>
              <a:gd name="connsiteY74" fmla="*/ 111163 h 1161397"/>
              <a:gd name="connsiteX75" fmla="*/ 4730870 w 6884912"/>
              <a:gd name="connsiteY75" fmla="*/ 129432 h 1161397"/>
              <a:gd name="connsiteX76" fmla="*/ 4785037 w 6884912"/>
              <a:gd name="connsiteY76" fmla="*/ 161964 h 1161397"/>
              <a:gd name="connsiteX77" fmla="*/ 4844073 w 6884912"/>
              <a:gd name="connsiteY77" fmla="*/ 161768 h 1161397"/>
              <a:gd name="connsiteX78" fmla="*/ 4856454 w 6884912"/>
              <a:gd name="connsiteY78" fmla="*/ 130488 h 1161397"/>
              <a:gd name="connsiteX79" fmla="*/ 4920038 w 6884912"/>
              <a:gd name="connsiteY79" fmla="*/ 140418 h 1161397"/>
              <a:gd name="connsiteX80" fmla="*/ 5016639 w 6884912"/>
              <a:gd name="connsiteY80" fmla="*/ 158905 h 1161397"/>
              <a:gd name="connsiteX81" fmla="*/ 5072009 w 6884912"/>
              <a:gd name="connsiteY81" fmla="*/ 161502 h 1161397"/>
              <a:gd name="connsiteX82" fmla="*/ 5223626 w 6884912"/>
              <a:gd name="connsiteY82" fmla="*/ 177356 h 1161397"/>
              <a:gd name="connsiteX83" fmla="*/ 5467502 w 6884912"/>
              <a:gd name="connsiteY83" fmla="*/ 250963 h 1161397"/>
              <a:gd name="connsiteX84" fmla="*/ 5592395 w 6884912"/>
              <a:gd name="connsiteY84" fmla="*/ 265434 h 1161397"/>
              <a:gd name="connsiteX85" fmla="*/ 5613532 w 6884912"/>
              <a:gd name="connsiteY85" fmla="*/ 273379 h 1161397"/>
              <a:gd name="connsiteX86" fmla="*/ 5642173 w 6884912"/>
              <a:gd name="connsiteY86" fmla="*/ 266904 h 1161397"/>
              <a:gd name="connsiteX87" fmla="*/ 5756910 w 6884912"/>
              <a:gd name="connsiteY87" fmla="*/ 239211 h 1161397"/>
              <a:gd name="connsiteX88" fmla="*/ 5846667 w 6884912"/>
              <a:gd name="connsiteY88" fmla="*/ 201786 h 1161397"/>
              <a:gd name="connsiteX89" fmla="*/ 6029542 w 6884912"/>
              <a:gd name="connsiteY89" fmla="*/ 210339 h 1161397"/>
              <a:gd name="connsiteX90" fmla="*/ 6290640 w 6884912"/>
              <a:gd name="connsiteY90" fmla="*/ 167441 h 1161397"/>
              <a:gd name="connsiteX91" fmla="*/ 6380420 w 6884912"/>
              <a:gd name="connsiteY91" fmla="*/ 173195 h 1161397"/>
              <a:gd name="connsiteX92" fmla="*/ 6507891 w 6884912"/>
              <a:gd name="connsiteY92" fmla="*/ 118474 h 1161397"/>
              <a:gd name="connsiteX93" fmla="*/ 6571807 w 6884912"/>
              <a:gd name="connsiteY93" fmla="*/ 98636 h 1161397"/>
              <a:gd name="connsiteX94" fmla="*/ 6671880 w 6884912"/>
              <a:gd name="connsiteY94" fmla="*/ 82931 h 1161397"/>
              <a:gd name="connsiteX95" fmla="*/ 6702266 w 6884912"/>
              <a:gd name="connsiteY95" fmla="*/ 75470 h 1161397"/>
              <a:gd name="connsiteX96" fmla="*/ 6845802 w 6884912"/>
              <a:gd name="connsiteY96" fmla="*/ 24496 h 1161397"/>
              <a:gd name="connsiteX97" fmla="*/ 6884912 w 6884912"/>
              <a:gd name="connsiteY9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754324 w 6884912"/>
              <a:gd name="connsiteY51" fmla="*/ 424766 h 1161397"/>
              <a:gd name="connsiteX52" fmla="*/ 2848470 w 6884912"/>
              <a:gd name="connsiteY52" fmla="*/ 405966 h 1161397"/>
              <a:gd name="connsiteX53" fmla="*/ 2881772 w 6884912"/>
              <a:gd name="connsiteY53" fmla="*/ 387260 h 1161397"/>
              <a:gd name="connsiteX54" fmla="*/ 2929932 w 6884912"/>
              <a:gd name="connsiteY54" fmla="*/ 368912 h 1161397"/>
              <a:gd name="connsiteX55" fmla="*/ 3013020 w 6884912"/>
              <a:gd name="connsiteY55" fmla="*/ 327578 h 1161397"/>
              <a:gd name="connsiteX56" fmla="*/ 3127968 w 6884912"/>
              <a:gd name="connsiteY56" fmla="*/ 287613 h 1161397"/>
              <a:gd name="connsiteX57" fmla="*/ 3222191 w 6884912"/>
              <a:gd name="connsiteY57" fmla="*/ 307887 h 1161397"/>
              <a:gd name="connsiteX58" fmla="*/ 3227953 w 6884912"/>
              <a:gd name="connsiteY58" fmla="*/ 297650 h 1161397"/>
              <a:gd name="connsiteX59" fmla="*/ 3287859 w 6884912"/>
              <a:gd name="connsiteY59" fmla="*/ 287558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907640 w 6884912"/>
              <a:gd name="connsiteY67" fmla="*/ 207568 h 1161397"/>
              <a:gd name="connsiteX68" fmla="*/ 4013061 w 6884912"/>
              <a:gd name="connsiteY68" fmla="*/ 224874 h 1161397"/>
              <a:gd name="connsiteX69" fmla="*/ 4134285 w 6884912"/>
              <a:gd name="connsiteY69" fmla="*/ 235592 h 1161397"/>
              <a:gd name="connsiteX70" fmla="*/ 4220717 w 6884912"/>
              <a:gd name="connsiteY70" fmla="*/ 192946 h 1161397"/>
              <a:gd name="connsiteX71" fmla="*/ 4228802 w 6884912"/>
              <a:gd name="connsiteY71" fmla="*/ 201468 h 1161397"/>
              <a:gd name="connsiteX72" fmla="*/ 4424852 w 6884912"/>
              <a:gd name="connsiteY72" fmla="*/ 127591 h 1161397"/>
              <a:gd name="connsiteX73" fmla="*/ 4617330 w 6884912"/>
              <a:gd name="connsiteY73" fmla="*/ 111163 h 1161397"/>
              <a:gd name="connsiteX74" fmla="*/ 4730870 w 6884912"/>
              <a:gd name="connsiteY74" fmla="*/ 129432 h 1161397"/>
              <a:gd name="connsiteX75" fmla="*/ 4785037 w 6884912"/>
              <a:gd name="connsiteY75" fmla="*/ 161964 h 1161397"/>
              <a:gd name="connsiteX76" fmla="*/ 4844073 w 6884912"/>
              <a:gd name="connsiteY76" fmla="*/ 161768 h 1161397"/>
              <a:gd name="connsiteX77" fmla="*/ 4856454 w 6884912"/>
              <a:gd name="connsiteY77" fmla="*/ 130488 h 1161397"/>
              <a:gd name="connsiteX78" fmla="*/ 4920038 w 6884912"/>
              <a:gd name="connsiteY78" fmla="*/ 140418 h 1161397"/>
              <a:gd name="connsiteX79" fmla="*/ 5016639 w 6884912"/>
              <a:gd name="connsiteY79" fmla="*/ 158905 h 1161397"/>
              <a:gd name="connsiteX80" fmla="*/ 5072009 w 6884912"/>
              <a:gd name="connsiteY80" fmla="*/ 161502 h 1161397"/>
              <a:gd name="connsiteX81" fmla="*/ 5223626 w 6884912"/>
              <a:gd name="connsiteY81" fmla="*/ 177356 h 1161397"/>
              <a:gd name="connsiteX82" fmla="*/ 5467502 w 6884912"/>
              <a:gd name="connsiteY82" fmla="*/ 250963 h 1161397"/>
              <a:gd name="connsiteX83" fmla="*/ 5592395 w 6884912"/>
              <a:gd name="connsiteY83" fmla="*/ 265434 h 1161397"/>
              <a:gd name="connsiteX84" fmla="*/ 5613532 w 6884912"/>
              <a:gd name="connsiteY84" fmla="*/ 273379 h 1161397"/>
              <a:gd name="connsiteX85" fmla="*/ 5642173 w 6884912"/>
              <a:gd name="connsiteY85" fmla="*/ 266904 h 1161397"/>
              <a:gd name="connsiteX86" fmla="*/ 5756910 w 6884912"/>
              <a:gd name="connsiteY86" fmla="*/ 239211 h 1161397"/>
              <a:gd name="connsiteX87" fmla="*/ 5846667 w 6884912"/>
              <a:gd name="connsiteY87" fmla="*/ 201786 h 1161397"/>
              <a:gd name="connsiteX88" fmla="*/ 6029542 w 6884912"/>
              <a:gd name="connsiteY88" fmla="*/ 210339 h 1161397"/>
              <a:gd name="connsiteX89" fmla="*/ 6290640 w 6884912"/>
              <a:gd name="connsiteY89" fmla="*/ 167441 h 1161397"/>
              <a:gd name="connsiteX90" fmla="*/ 6380420 w 6884912"/>
              <a:gd name="connsiteY90" fmla="*/ 173195 h 1161397"/>
              <a:gd name="connsiteX91" fmla="*/ 6507891 w 6884912"/>
              <a:gd name="connsiteY91" fmla="*/ 118474 h 1161397"/>
              <a:gd name="connsiteX92" fmla="*/ 6571807 w 6884912"/>
              <a:gd name="connsiteY92" fmla="*/ 98636 h 1161397"/>
              <a:gd name="connsiteX93" fmla="*/ 6671880 w 6884912"/>
              <a:gd name="connsiteY93" fmla="*/ 82931 h 1161397"/>
              <a:gd name="connsiteX94" fmla="*/ 6702266 w 6884912"/>
              <a:gd name="connsiteY94" fmla="*/ 75470 h 1161397"/>
              <a:gd name="connsiteX95" fmla="*/ 6845802 w 6884912"/>
              <a:gd name="connsiteY95" fmla="*/ 24496 h 1161397"/>
              <a:gd name="connsiteX96" fmla="*/ 6884912 w 6884912"/>
              <a:gd name="connsiteY9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127968 w 6884912"/>
              <a:gd name="connsiteY55" fmla="*/ 287613 h 1161397"/>
              <a:gd name="connsiteX56" fmla="*/ 3222191 w 6884912"/>
              <a:gd name="connsiteY56" fmla="*/ 307887 h 1161397"/>
              <a:gd name="connsiteX57" fmla="*/ 3227953 w 6884912"/>
              <a:gd name="connsiteY57" fmla="*/ 297650 h 1161397"/>
              <a:gd name="connsiteX58" fmla="*/ 3287859 w 6884912"/>
              <a:gd name="connsiteY58" fmla="*/ 287558 h 1161397"/>
              <a:gd name="connsiteX59" fmla="*/ 3510042 w 6884912"/>
              <a:gd name="connsiteY59" fmla="*/ 311820 h 1161397"/>
              <a:gd name="connsiteX60" fmla="*/ 3626773 w 6884912"/>
              <a:gd name="connsiteY60" fmla="*/ 290452 h 1161397"/>
              <a:gd name="connsiteX61" fmla="*/ 3666217 w 6884912"/>
              <a:gd name="connsiteY61" fmla="*/ 273255 h 1161397"/>
              <a:gd name="connsiteX62" fmla="*/ 3732427 w 6884912"/>
              <a:gd name="connsiteY62" fmla="*/ 245039 h 1161397"/>
              <a:gd name="connsiteX63" fmla="*/ 3777022 w 6884912"/>
              <a:gd name="connsiteY63" fmla="*/ 200276 h 1161397"/>
              <a:gd name="connsiteX64" fmla="*/ 3791246 w 6884912"/>
              <a:gd name="connsiteY64" fmla="*/ 189996 h 1161397"/>
              <a:gd name="connsiteX65" fmla="*/ 3819864 w 6884912"/>
              <a:gd name="connsiteY65" fmla="*/ 194605 h 1161397"/>
              <a:gd name="connsiteX66" fmla="*/ 3907640 w 6884912"/>
              <a:gd name="connsiteY66" fmla="*/ 207568 h 1161397"/>
              <a:gd name="connsiteX67" fmla="*/ 4013061 w 6884912"/>
              <a:gd name="connsiteY67" fmla="*/ 224874 h 1161397"/>
              <a:gd name="connsiteX68" fmla="*/ 4134285 w 6884912"/>
              <a:gd name="connsiteY68" fmla="*/ 235592 h 1161397"/>
              <a:gd name="connsiteX69" fmla="*/ 4220717 w 6884912"/>
              <a:gd name="connsiteY69" fmla="*/ 192946 h 1161397"/>
              <a:gd name="connsiteX70" fmla="*/ 4228802 w 6884912"/>
              <a:gd name="connsiteY70" fmla="*/ 201468 h 1161397"/>
              <a:gd name="connsiteX71" fmla="*/ 4424852 w 6884912"/>
              <a:gd name="connsiteY71" fmla="*/ 127591 h 1161397"/>
              <a:gd name="connsiteX72" fmla="*/ 4617330 w 6884912"/>
              <a:gd name="connsiteY72" fmla="*/ 111163 h 1161397"/>
              <a:gd name="connsiteX73" fmla="*/ 4730870 w 6884912"/>
              <a:gd name="connsiteY73" fmla="*/ 129432 h 1161397"/>
              <a:gd name="connsiteX74" fmla="*/ 4785037 w 6884912"/>
              <a:gd name="connsiteY74" fmla="*/ 161964 h 1161397"/>
              <a:gd name="connsiteX75" fmla="*/ 4844073 w 6884912"/>
              <a:gd name="connsiteY75" fmla="*/ 161768 h 1161397"/>
              <a:gd name="connsiteX76" fmla="*/ 4856454 w 6884912"/>
              <a:gd name="connsiteY76" fmla="*/ 130488 h 1161397"/>
              <a:gd name="connsiteX77" fmla="*/ 4920038 w 6884912"/>
              <a:gd name="connsiteY77" fmla="*/ 140418 h 1161397"/>
              <a:gd name="connsiteX78" fmla="*/ 5016639 w 6884912"/>
              <a:gd name="connsiteY78" fmla="*/ 158905 h 1161397"/>
              <a:gd name="connsiteX79" fmla="*/ 5072009 w 6884912"/>
              <a:gd name="connsiteY79" fmla="*/ 161502 h 1161397"/>
              <a:gd name="connsiteX80" fmla="*/ 5223626 w 6884912"/>
              <a:gd name="connsiteY80" fmla="*/ 177356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6029542 w 6884912"/>
              <a:gd name="connsiteY87" fmla="*/ 210339 h 1161397"/>
              <a:gd name="connsiteX88" fmla="*/ 6290640 w 6884912"/>
              <a:gd name="connsiteY88" fmla="*/ 167441 h 1161397"/>
              <a:gd name="connsiteX89" fmla="*/ 6380420 w 6884912"/>
              <a:gd name="connsiteY89" fmla="*/ 173195 h 1161397"/>
              <a:gd name="connsiteX90" fmla="*/ 6507891 w 6884912"/>
              <a:gd name="connsiteY90" fmla="*/ 118474 h 1161397"/>
              <a:gd name="connsiteX91" fmla="*/ 6571807 w 6884912"/>
              <a:gd name="connsiteY91" fmla="*/ 98636 h 1161397"/>
              <a:gd name="connsiteX92" fmla="*/ 6671880 w 6884912"/>
              <a:gd name="connsiteY92" fmla="*/ 82931 h 1161397"/>
              <a:gd name="connsiteX93" fmla="*/ 6702266 w 6884912"/>
              <a:gd name="connsiteY93" fmla="*/ 75470 h 1161397"/>
              <a:gd name="connsiteX94" fmla="*/ 6845802 w 6884912"/>
              <a:gd name="connsiteY94" fmla="*/ 24496 h 1161397"/>
              <a:gd name="connsiteX95" fmla="*/ 6884912 w 6884912"/>
              <a:gd name="connsiteY9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73197 w 6884912"/>
              <a:gd name="connsiteY12" fmla="*/ 1010060 h 1161397"/>
              <a:gd name="connsiteX13" fmla="*/ 723108 w 6884912"/>
              <a:gd name="connsiteY13" fmla="*/ 980081 h 1161397"/>
              <a:gd name="connsiteX14" fmla="*/ 797699 w 6884912"/>
              <a:gd name="connsiteY14" fmla="*/ 931362 h 1161397"/>
              <a:gd name="connsiteX15" fmla="*/ 843359 w 6884912"/>
              <a:gd name="connsiteY15" fmla="*/ 910894 h 1161397"/>
              <a:gd name="connsiteX16" fmla="*/ 965215 w 6884912"/>
              <a:gd name="connsiteY16" fmla="*/ 846701 h 1161397"/>
              <a:gd name="connsiteX17" fmla="*/ 1085080 w 6884912"/>
              <a:gd name="connsiteY17" fmla="*/ 776086 h 1161397"/>
              <a:gd name="connsiteX18" fmla="*/ 1131224 w 6884912"/>
              <a:gd name="connsiteY18" fmla="*/ 706160 h 1161397"/>
              <a:gd name="connsiteX19" fmla="*/ 1138051 w 6884912"/>
              <a:gd name="connsiteY19" fmla="*/ 702034 h 1161397"/>
              <a:gd name="connsiteX20" fmla="*/ 1158800 w 6884912"/>
              <a:gd name="connsiteY20" fmla="*/ 700004 h 1161397"/>
              <a:gd name="connsiteX21" fmla="*/ 1166947 w 6884912"/>
              <a:gd name="connsiteY21" fmla="*/ 700762 h 1161397"/>
              <a:gd name="connsiteX22" fmla="*/ 1178135 w 6884912"/>
              <a:gd name="connsiteY22" fmla="*/ 698631 h 1161397"/>
              <a:gd name="connsiteX23" fmla="*/ 1178301 w 6884912"/>
              <a:gd name="connsiteY23" fmla="*/ 698094 h 1161397"/>
              <a:gd name="connsiteX24" fmla="*/ 1188995 w 6884912"/>
              <a:gd name="connsiteY24" fmla="*/ 697048 h 1161397"/>
              <a:gd name="connsiteX25" fmla="*/ 1242716 w 6884912"/>
              <a:gd name="connsiteY25" fmla="*/ 698052 h 1161397"/>
              <a:gd name="connsiteX26" fmla="*/ 1299977 w 6884912"/>
              <a:gd name="connsiteY26" fmla="*/ 639196 h 1161397"/>
              <a:gd name="connsiteX27" fmla="*/ 1326190 w 6884912"/>
              <a:gd name="connsiteY27" fmla="*/ 625955 h 1161397"/>
              <a:gd name="connsiteX28" fmla="*/ 1339600 w 6884912"/>
              <a:gd name="connsiteY28" fmla="*/ 616295 h 1161397"/>
              <a:gd name="connsiteX29" fmla="*/ 1340054 w 6884912"/>
              <a:gd name="connsiteY29" fmla="*/ 614022 h 1161397"/>
              <a:gd name="connsiteX30" fmla="*/ 1391606 w 6884912"/>
              <a:gd name="connsiteY30" fmla="*/ 615229 h 1161397"/>
              <a:gd name="connsiteX31" fmla="*/ 1397565 w 6884912"/>
              <a:gd name="connsiteY31" fmla="*/ 611490 h 1161397"/>
              <a:gd name="connsiteX32" fmla="*/ 1432302 w 6884912"/>
              <a:gd name="connsiteY32" fmla="*/ 617267 h 1161397"/>
              <a:gd name="connsiteX33" fmla="*/ 1449644 w 6884912"/>
              <a:gd name="connsiteY33" fmla="*/ 617591 h 1161397"/>
              <a:gd name="connsiteX34" fmla="*/ 1455793 w 6884912"/>
              <a:gd name="connsiteY34" fmla="*/ 623174 h 1161397"/>
              <a:gd name="connsiteX35" fmla="*/ 1480758 w 6884912"/>
              <a:gd name="connsiteY35" fmla="*/ 620863 h 1161397"/>
              <a:gd name="connsiteX36" fmla="*/ 1483154 w 6884912"/>
              <a:gd name="connsiteY36" fmla="*/ 618527 h 1161397"/>
              <a:gd name="connsiteX37" fmla="*/ 1505495 w 6884912"/>
              <a:gd name="connsiteY37" fmla="*/ 624325 h 1161397"/>
              <a:gd name="connsiteX38" fmla="*/ 1592172 w 6884912"/>
              <a:gd name="connsiteY38" fmla="*/ 629819 h 1161397"/>
              <a:gd name="connsiteX39" fmla="*/ 1731986 w 6884912"/>
              <a:gd name="connsiteY39" fmla="*/ 589682 h 1161397"/>
              <a:gd name="connsiteX40" fmla="*/ 1940326 w 6884912"/>
              <a:gd name="connsiteY40" fmla="*/ 582611 h 1161397"/>
              <a:gd name="connsiteX41" fmla="*/ 2066980 w 6884912"/>
              <a:gd name="connsiteY41" fmla="*/ 550413 h 1161397"/>
              <a:gd name="connsiteX42" fmla="*/ 2352236 w 6884912"/>
              <a:gd name="connsiteY42" fmla="*/ 519602 h 1161397"/>
              <a:gd name="connsiteX43" fmla="*/ 2420791 w 6884912"/>
              <a:gd name="connsiteY43" fmla="*/ 492826 h 1161397"/>
              <a:gd name="connsiteX44" fmla="*/ 2489932 w 6884912"/>
              <a:gd name="connsiteY44" fmla="*/ 507864 h 1161397"/>
              <a:gd name="connsiteX45" fmla="*/ 2512917 w 6884912"/>
              <a:gd name="connsiteY45" fmla="*/ 489127 h 1161397"/>
              <a:gd name="connsiteX46" fmla="*/ 2516783 w 6884912"/>
              <a:gd name="connsiteY46" fmla="*/ 485473 h 1161397"/>
              <a:gd name="connsiteX47" fmla="*/ 2534360 w 6884912"/>
              <a:gd name="connsiteY47" fmla="*/ 480064 h 1161397"/>
              <a:gd name="connsiteX48" fmla="*/ 2536691 w 6884912"/>
              <a:gd name="connsiteY48" fmla="*/ 467018 h 1161397"/>
              <a:gd name="connsiteX49" fmla="*/ 2754324 w 6884912"/>
              <a:gd name="connsiteY49" fmla="*/ 424766 h 1161397"/>
              <a:gd name="connsiteX50" fmla="*/ 2848470 w 6884912"/>
              <a:gd name="connsiteY50" fmla="*/ 405966 h 1161397"/>
              <a:gd name="connsiteX51" fmla="*/ 2881772 w 6884912"/>
              <a:gd name="connsiteY51" fmla="*/ 387260 h 1161397"/>
              <a:gd name="connsiteX52" fmla="*/ 2929932 w 6884912"/>
              <a:gd name="connsiteY52" fmla="*/ 368912 h 1161397"/>
              <a:gd name="connsiteX53" fmla="*/ 3013020 w 6884912"/>
              <a:gd name="connsiteY53" fmla="*/ 327578 h 1161397"/>
              <a:gd name="connsiteX54" fmla="*/ 3127968 w 6884912"/>
              <a:gd name="connsiteY54" fmla="*/ 287613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287859 w 6884912"/>
              <a:gd name="connsiteY57" fmla="*/ 287558 h 1161397"/>
              <a:gd name="connsiteX58" fmla="*/ 3510042 w 6884912"/>
              <a:gd name="connsiteY58" fmla="*/ 311820 h 1161397"/>
              <a:gd name="connsiteX59" fmla="*/ 3626773 w 6884912"/>
              <a:gd name="connsiteY59" fmla="*/ 290452 h 1161397"/>
              <a:gd name="connsiteX60" fmla="*/ 3666217 w 6884912"/>
              <a:gd name="connsiteY60" fmla="*/ 273255 h 1161397"/>
              <a:gd name="connsiteX61" fmla="*/ 3732427 w 6884912"/>
              <a:gd name="connsiteY61" fmla="*/ 245039 h 1161397"/>
              <a:gd name="connsiteX62" fmla="*/ 3777022 w 6884912"/>
              <a:gd name="connsiteY62" fmla="*/ 200276 h 1161397"/>
              <a:gd name="connsiteX63" fmla="*/ 3791246 w 6884912"/>
              <a:gd name="connsiteY63" fmla="*/ 189996 h 1161397"/>
              <a:gd name="connsiteX64" fmla="*/ 3819864 w 6884912"/>
              <a:gd name="connsiteY64" fmla="*/ 194605 h 1161397"/>
              <a:gd name="connsiteX65" fmla="*/ 3907640 w 6884912"/>
              <a:gd name="connsiteY65" fmla="*/ 207568 h 1161397"/>
              <a:gd name="connsiteX66" fmla="*/ 4013061 w 6884912"/>
              <a:gd name="connsiteY66" fmla="*/ 224874 h 1161397"/>
              <a:gd name="connsiteX67" fmla="*/ 4134285 w 6884912"/>
              <a:gd name="connsiteY67" fmla="*/ 235592 h 1161397"/>
              <a:gd name="connsiteX68" fmla="*/ 4220717 w 6884912"/>
              <a:gd name="connsiteY68" fmla="*/ 192946 h 1161397"/>
              <a:gd name="connsiteX69" fmla="*/ 4228802 w 6884912"/>
              <a:gd name="connsiteY69" fmla="*/ 201468 h 1161397"/>
              <a:gd name="connsiteX70" fmla="*/ 4424852 w 6884912"/>
              <a:gd name="connsiteY70" fmla="*/ 127591 h 1161397"/>
              <a:gd name="connsiteX71" fmla="*/ 4617330 w 6884912"/>
              <a:gd name="connsiteY71" fmla="*/ 111163 h 1161397"/>
              <a:gd name="connsiteX72" fmla="*/ 4730870 w 6884912"/>
              <a:gd name="connsiteY72" fmla="*/ 129432 h 1161397"/>
              <a:gd name="connsiteX73" fmla="*/ 4785037 w 6884912"/>
              <a:gd name="connsiteY73" fmla="*/ 161964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467502 w 6884912"/>
              <a:gd name="connsiteY80" fmla="*/ 250963 h 1161397"/>
              <a:gd name="connsiteX81" fmla="*/ 5592395 w 6884912"/>
              <a:gd name="connsiteY81" fmla="*/ 265434 h 1161397"/>
              <a:gd name="connsiteX82" fmla="*/ 5613532 w 6884912"/>
              <a:gd name="connsiteY82" fmla="*/ 273379 h 1161397"/>
              <a:gd name="connsiteX83" fmla="*/ 5642173 w 6884912"/>
              <a:gd name="connsiteY83" fmla="*/ 266904 h 1161397"/>
              <a:gd name="connsiteX84" fmla="*/ 5756910 w 6884912"/>
              <a:gd name="connsiteY84" fmla="*/ 239211 h 1161397"/>
              <a:gd name="connsiteX85" fmla="*/ 5846667 w 6884912"/>
              <a:gd name="connsiteY85" fmla="*/ 201786 h 1161397"/>
              <a:gd name="connsiteX86" fmla="*/ 6029542 w 6884912"/>
              <a:gd name="connsiteY86" fmla="*/ 210339 h 1161397"/>
              <a:gd name="connsiteX87" fmla="*/ 6290640 w 6884912"/>
              <a:gd name="connsiteY87" fmla="*/ 167441 h 1161397"/>
              <a:gd name="connsiteX88" fmla="*/ 6380420 w 6884912"/>
              <a:gd name="connsiteY88" fmla="*/ 173195 h 1161397"/>
              <a:gd name="connsiteX89" fmla="*/ 6507891 w 6884912"/>
              <a:gd name="connsiteY89" fmla="*/ 118474 h 1161397"/>
              <a:gd name="connsiteX90" fmla="*/ 6571807 w 6884912"/>
              <a:gd name="connsiteY90" fmla="*/ 98636 h 1161397"/>
              <a:gd name="connsiteX91" fmla="*/ 6671880 w 6884912"/>
              <a:gd name="connsiteY91" fmla="*/ 82931 h 1161397"/>
              <a:gd name="connsiteX92" fmla="*/ 6702266 w 6884912"/>
              <a:gd name="connsiteY92" fmla="*/ 75470 h 1161397"/>
              <a:gd name="connsiteX93" fmla="*/ 6845802 w 6884912"/>
              <a:gd name="connsiteY93" fmla="*/ 24496 h 1161397"/>
              <a:gd name="connsiteX94" fmla="*/ 6884912 w 6884912"/>
              <a:gd name="connsiteY9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78946 w 6884912"/>
              <a:gd name="connsiteY7" fmla="*/ 1106011 h 1161397"/>
              <a:gd name="connsiteX8" fmla="*/ 512111 w 6884912"/>
              <a:gd name="connsiteY8" fmla="*/ 1085599 h 1161397"/>
              <a:gd name="connsiteX9" fmla="*/ 567875 w 6884912"/>
              <a:gd name="connsiteY9" fmla="*/ 1051976 h 1161397"/>
              <a:gd name="connsiteX10" fmla="*/ 601644 w 6884912"/>
              <a:gd name="connsiteY10" fmla="*/ 1003997 h 1161397"/>
              <a:gd name="connsiteX11" fmla="*/ 673197 w 6884912"/>
              <a:gd name="connsiteY11" fmla="*/ 1010060 h 1161397"/>
              <a:gd name="connsiteX12" fmla="*/ 723108 w 6884912"/>
              <a:gd name="connsiteY12" fmla="*/ 980081 h 1161397"/>
              <a:gd name="connsiteX13" fmla="*/ 797699 w 6884912"/>
              <a:gd name="connsiteY13" fmla="*/ 931362 h 1161397"/>
              <a:gd name="connsiteX14" fmla="*/ 843359 w 6884912"/>
              <a:gd name="connsiteY14" fmla="*/ 910894 h 1161397"/>
              <a:gd name="connsiteX15" fmla="*/ 965215 w 6884912"/>
              <a:gd name="connsiteY15" fmla="*/ 846701 h 1161397"/>
              <a:gd name="connsiteX16" fmla="*/ 1085080 w 6884912"/>
              <a:gd name="connsiteY16" fmla="*/ 776086 h 1161397"/>
              <a:gd name="connsiteX17" fmla="*/ 1131224 w 6884912"/>
              <a:gd name="connsiteY17" fmla="*/ 706160 h 1161397"/>
              <a:gd name="connsiteX18" fmla="*/ 1138051 w 6884912"/>
              <a:gd name="connsiteY18" fmla="*/ 702034 h 1161397"/>
              <a:gd name="connsiteX19" fmla="*/ 1158800 w 6884912"/>
              <a:gd name="connsiteY19" fmla="*/ 700004 h 1161397"/>
              <a:gd name="connsiteX20" fmla="*/ 1166947 w 6884912"/>
              <a:gd name="connsiteY20" fmla="*/ 700762 h 1161397"/>
              <a:gd name="connsiteX21" fmla="*/ 1178135 w 6884912"/>
              <a:gd name="connsiteY21" fmla="*/ 698631 h 1161397"/>
              <a:gd name="connsiteX22" fmla="*/ 1178301 w 6884912"/>
              <a:gd name="connsiteY22" fmla="*/ 698094 h 1161397"/>
              <a:gd name="connsiteX23" fmla="*/ 1188995 w 6884912"/>
              <a:gd name="connsiteY23" fmla="*/ 697048 h 1161397"/>
              <a:gd name="connsiteX24" fmla="*/ 1242716 w 6884912"/>
              <a:gd name="connsiteY24" fmla="*/ 698052 h 1161397"/>
              <a:gd name="connsiteX25" fmla="*/ 1299977 w 6884912"/>
              <a:gd name="connsiteY25" fmla="*/ 639196 h 1161397"/>
              <a:gd name="connsiteX26" fmla="*/ 1326190 w 6884912"/>
              <a:gd name="connsiteY26" fmla="*/ 625955 h 1161397"/>
              <a:gd name="connsiteX27" fmla="*/ 1339600 w 6884912"/>
              <a:gd name="connsiteY27" fmla="*/ 616295 h 1161397"/>
              <a:gd name="connsiteX28" fmla="*/ 1340054 w 6884912"/>
              <a:gd name="connsiteY28" fmla="*/ 614022 h 1161397"/>
              <a:gd name="connsiteX29" fmla="*/ 1391606 w 6884912"/>
              <a:gd name="connsiteY29" fmla="*/ 615229 h 1161397"/>
              <a:gd name="connsiteX30" fmla="*/ 1397565 w 6884912"/>
              <a:gd name="connsiteY30" fmla="*/ 611490 h 1161397"/>
              <a:gd name="connsiteX31" fmla="*/ 1432302 w 6884912"/>
              <a:gd name="connsiteY31" fmla="*/ 617267 h 1161397"/>
              <a:gd name="connsiteX32" fmla="*/ 1449644 w 6884912"/>
              <a:gd name="connsiteY32" fmla="*/ 617591 h 1161397"/>
              <a:gd name="connsiteX33" fmla="*/ 1455793 w 6884912"/>
              <a:gd name="connsiteY33" fmla="*/ 623174 h 1161397"/>
              <a:gd name="connsiteX34" fmla="*/ 1480758 w 6884912"/>
              <a:gd name="connsiteY34" fmla="*/ 620863 h 1161397"/>
              <a:gd name="connsiteX35" fmla="*/ 1483154 w 6884912"/>
              <a:gd name="connsiteY35" fmla="*/ 618527 h 1161397"/>
              <a:gd name="connsiteX36" fmla="*/ 1505495 w 6884912"/>
              <a:gd name="connsiteY36" fmla="*/ 624325 h 1161397"/>
              <a:gd name="connsiteX37" fmla="*/ 1592172 w 6884912"/>
              <a:gd name="connsiteY37" fmla="*/ 629819 h 1161397"/>
              <a:gd name="connsiteX38" fmla="*/ 1731986 w 6884912"/>
              <a:gd name="connsiteY38" fmla="*/ 589682 h 1161397"/>
              <a:gd name="connsiteX39" fmla="*/ 1940326 w 6884912"/>
              <a:gd name="connsiteY39" fmla="*/ 582611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127968 w 6884912"/>
              <a:gd name="connsiteY53" fmla="*/ 287613 h 1161397"/>
              <a:gd name="connsiteX54" fmla="*/ 3222191 w 6884912"/>
              <a:gd name="connsiteY54" fmla="*/ 307887 h 1161397"/>
              <a:gd name="connsiteX55" fmla="*/ 3227953 w 6884912"/>
              <a:gd name="connsiteY55" fmla="*/ 297650 h 1161397"/>
              <a:gd name="connsiteX56" fmla="*/ 3287859 w 6884912"/>
              <a:gd name="connsiteY56" fmla="*/ 287558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907640 w 6884912"/>
              <a:gd name="connsiteY64" fmla="*/ 207568 h 1161397"/>
              <a:gd name="connsiteX65" fmla="*/ 4013061 w 6884912"/>
              <a:gd name="connsiteY65" fmla="*/ 224874 h 1161397"/>
              <a:gd name="connsiteX66" fmla="*/ 4134285 w 6884912"/>
              <a:gd name="connsiteY66" fmla="*/ 235592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424852 w 6884912"/>
              <a:gd name="connsiteY69" fmla="*/ 127591 h 1161397"/>
              <a:gd name="connsiteX70" fmla="*/ 4617330 w 6884912"/>
              <a:gd name="connsiteY70" fmla="*/ 111163 h 1161397"/>
              <a:gd name="connsiteX71" fmla="*/ 4730870 w 6884912"/>
              <a:gd name="connsiteY71" fmla="*/ 129432 h 1161397"/>
              <a:gd name="connsiteX72" fmla="*/ 4785037 w 6884912"/>
              <a:gd name="connsiteY72" fmla="*/ 161964 h 1161397"/>
              <a:gd name="connsiteX73" fmla="*/ 4844073 w 6884912"/>
              <a:gd name="connsiteY73" fmla="*/ 161768 h 1161397"/>
              <a:gd name="connsiteX74" fmla="*/ 4856454 w 6884912"/>
              <a:gd name="connsiteY74" fmla="*/ 130488 h 1161397"/>
              <a:gd name="connsiteX75" fmla="*/ 4920038 w 6884912"/>
              <a:gd name="connsiteY75" fmla="*/ 140418 h 1161397"/>
              <a:gd name="connsiteX76" fmla="*/ 5016639 w 6884912"/>
              <a:gd name="connsiteY76" fmla="*/ 158905 h 1161397"/>
              <a:gd name="connsiteX77" fmla="*/ 5072009 w 6884912"/>
              <a:gd name="connsiteY77" fmla="*/ 161502 h 1161397"/>
              <a:gd name="connsiteX78" fmla="*/ 5223626 w 6884912"/>
              <a:gd name="connsiteY78" fmla="*/ 177356 h 1161397"/>
              <a:gd name="connsiteX79" fmla="*/ 5467502 w 6884912"/>
              <a:gd name="connsiteY79" fmla="*/ 250963 h 1161397"/>
              <a:gd name="connsiteX80" fmla="*/ 5592395 w 6884912"/>
              <a:gd name="connsiteY80" fmla="*/ 265434 h 1161397"/>
              <a:gd name="connsiteX81" fmla="*/ 5613532 w 6884912"/>
              <a:gd name="connsiteY81" fmla="*/ 273379 h 1161397"/>
              <a:gd name="connsiteX82" fmla="*/ 5642173 w 6884912"/>
              <a:gd name="connsiteY82" fmla="*/ 266904 h 1161397"/>
              <a:gd name="connsiteX83" fmla="*/ 5756910 w 6884912"/>
              <a:gd name="connsiteY83" fmla="*/ 239211 h 1161397"/>
              <a:gd name="connsiteX84" fmla="*/ 5846667 w 6884912"/>
              <a:gd name="connsiteY84" fmla="*/ 201786 h 1161397"/>
              <a:gd name="connsiteX85" fmla="*/ 6029542 w 6884912"/>
              <a:gd name="connsiteY85" fmla="*/ 210339 h 1161397"/>
              <a:gd name="connsiteX86" fmla="*/ 6290640 w 6884912"/>
              <a:gd name="connsiteY86" fmla="*/ 167441 h 1161397"/>
              <a:gd name="connsiteX87" fmla="*/ 6380420 w 6884912"/>
              <a:gd name="connsiteY87" fmla="*/ 173195 h 1161397"/>
              <a:gd name="connsiteX88" fmla="*/ 6507891 w 6884912"/>
              <a:gd name="connsiteY88" fmla="*/ 118474 h 1161397"/>
              <a:gd name="connsiteX89" fmla="*/ 6571807 w 6884912"/>
              <a:gd name="connsiteY89" fmla="*/ 98636 h 1161397"/>
              <a:gd name="connsiteX90" fmla="*/ 6671880 w 6884912"/>
              <a:gd name="connsiteY90" fmla="*/ 82931 h 1161397"/>
              <a:gd name="connsiteX91" fmla="*/ 6702266 w 6884912"/>
              <a:gd name="connsiteY91" fmla="*/ 75470 h 1161397"/>
              <a:gd name="connsiteX92" fmla="*/ 6845802 w 6884912"/>
              <a:gd name="connsiteY92" fmla="*/ 24496 h 1161397"/>
              <a:gd name="connsiteX93" fmla="*/ 6884912 w 6884912"/>
              <a:gd name="connsiteY9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78946 w 6884912"/>
              <a:gd name="connsiteY7" fmla="*/ 1106011 h 1161397"/>
              <a:gd name="connsiteX8" fmla="*/ 567875 w 6884912"/>
              <a:gd name="connsiteY8" fmla="*/ 1051976 h 1161397"/>
              <a:gd name="connsiteX9" fmla="*/ 601644 w 6884912"/>
              <a:gd name="connsiteY9" fmla="*/ 1003997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92172 w 6884912"/>
              <a:gd name="connsiteY36" fmla="*/ 629819 h 1161397"/>
              <a:gd name="connsiteX37" fmla="*/ 1731986 w 6884912"/>
              <a:gd name="connsiteY37" fmla="*/ 589682 h 1161397"/>
              <a:gd name="connsiteX38" fmla="*/ 1940326 w 6884912"/>
              <a:gd name="connsiteY38" fmla="*/ 582611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754324 w 6884912"/>
              <a:gd name="connsiteY47" fmla="*/ 424766 h 1161397"/>
              <a:gd name="connsiteX48" fmla="*/ 2848470 w 6884912"/>
              <a:gd name="connsiteY48" fmla="*/ 405966 h 1161397"/>
              <a:gd name="connsiteX49" fmla="*/ 2881772 w 6884912"/>
              <a:gd name="connsiteY49" fmla="*/ 387260 h 1161397"/>
              <a:gd name="connsiteX50" fmla="*/ 2929932 w 6884912"/>
              <a:gd name="connsiteY50" fmla="*/ 368912 h 1161397"/>
              <a:gd name="connsiteX51" fmla="*/ 3013020 w 6884912"/>
              <a:gd name="connsiteY51" fmla="*/ 327578 h 1161397"/>
              <a:gd name="connsiteX52" fmla="*/ 3127968 w 6884912"/>
              <a:gd name="connsiteY52" fmla="*/ 287613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287859 w 6884912"/>
              <a:gd name="connsiteY55" fmla="*/ 287558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907640 w 6884912"/>
              <a:gd name="connsiteY63" fmla="*/ 207568 h 1161397"/>
              <a:gd name="connsiteX64" fmla="*/ 4013061 w 6884912"/>
              <a:gd name="connsiteY64" fmla="*/ 224874 h 1161397"/>
              <a:gd name="connsiteX65" fmla="*/ 4134285 w 6884912"/>
              <a:gd name="connsiteY65" fmla="*/ 235592 h 1161397"/>
              <a:gd name="connsiteX66" fmla="*/ 4220717 w 6884912"/>
              <a:gd name="connsiteY66" fmla="*/ 192946 h 1161397"/>
              <a:gd name="connsiteX67" fmla="*/ 4228802 w 6884912"/>
              <a:gd name="connsiteY67" fmla="*/ 201468 h 1161397"/>
              <a:gd name="connsiteX68" fmla="*/ 4424852 w 6884912"/>
              <a:gd name="connsiteY68" fmla="*/ 127591 h 1161397"/>
              <a:gd name="connsiteX69" fmla="*/ 4617330 w 6884912"/>
              <a:gd name="connsiteY69" fmla="*/ 111163 h 1161397"/>
              <a:gd name="connsiteX70" fmla="*/ 4730870 w 6884912"/>
              <a:gd name="connsiteY70" fmla="*/ 129432 h 1161397"/>
              <a:gd name="connsiteX71" fmla="*/ 4785037 w 6884912"/>
              <a:gd name="connsiteY71" fmla="*/ 161964 h 1161397"/>
              <a:gd name="connsiteX72" fmla="*/ 4844073 w 6884912"/>
              <a:gd name="connsiteY72" fmla="*/ 161768 h 1161397"/>
              <a:gd name="connsiteX73" fmla="*/ 4856454 w 6884912"/>
              <a:gd name="connsiteY73" fmla="*/ 130488 h 1161397"/>
              <a:gd name="connsiteX74" fmla="*/ 4920038 w 6884912"/>
              <a:gd name="connsiteY74" fmla="*/ 140418 h 1161397"/>
              <a:gd name="connsiteX75" fmla="*/ 5016639 w 6884912"/>
              <a:gd name="connsiteY75" fmla="*/ 158905 h 1161397"/>
              <a:gd name="connsiteX76" fmla="*/ 5072009 w 6884912"/>
              <a:gd name="connsiteY76" fmla="*/ 161502 h 1161397"/>
              <a:gd name="connsiteX77" fmla="*/ 5223626 w 6884912"/>
              <a:gd name="connsiteY77" fmla="*/ 177356 h 1161397"/>
              <a:gd name="connsiteX78" fmla="*/ 5467502 w 6884912"/>
              <a:gd name="connsiteY78" fmla="*/ 250963 h 1161397"/>
              <a:gd name="connsiteX79" fmla="*/ 5592395 w 6884912"/>
              <a:gd name="connsiteY79" fmla="*/ 265434 h 1161397"/>
              <a:gd name="connsiteX80" fmla="*/ 5613532 w 6884912"/>
              <a:gd name="connsiteY80" fmla="*/ 273379 h 1161397"/>
              <a:gd name="connsiteX81" fmla="*/ 5642173 w 6884912"/>
              <a:gd name="connsiteY81" fmla="*/ 266904 h 1161397"/>
              <a:gd name="connsiteX82" fmla="*/ 5756910 w 6884912"/>
              <a:gd name="connsiteY82" fmla="*/ 239211 h 1161397"/>
              <a:gd name="connsiteX83" fmla="*/ 5846667 w 6884912"/>
              <a:gd name="connsiteY83" fmla="*/ 201786 h 1161397"/>
              <a:gd name="connsiteX84" fmla="*/ 6029542 w 6884912"/>
              <a:gd name="connsiteY84" fmla="*/ 210339 h 1161397"/>
              <a:gd name="connsiteX85" fmla="*/ 6290640 w 6884912"/>
              <a:gd name="connsiteY85" fmla="*/ 167441 h 1161397"/>
              <a:gd name="connsiteX86" fmla="*/ 6380420 w 6884912"/>
              <a:gd name="connsiteY86" fmla="*/ 173195 h 1161397"/>
              <a:gd name="connsiteX87" fmla="*/ 6507891 w 6884912"/>
              <a:gd name="connsiteY87" fmla="*/ 118474 h 1161397"/>
              <a:gd name="connsiteX88" fmla="*/ 6571807 w 6884912"/>
              <a:gd name="connsiteY88" fmla="*/ 98636 h 1161397"/>
              <a:gd name="connsiteX89" fmla="*/ 6671880 w 6884912"/>
              <a:gd name="connsiteY89" fmla="*/ 82931 h 1161397"/>
              <a:gd name="connsiteX90" fmla="*/ 6702266 w 6884912"/>
              <a:gd name="connsiteY90" fmla="*/ 75470 h 1161397"/>
              <a:gd name="connsiteX91" fmla="*/ 6845802 w 6884912"/>
              <a:gd name="connsiteY91" fmla="*/ 24496 h 1161397"/>
              <a:gd name="connsiteX92" fmla="*/ 6884912 w 6884912"/>
              <a:gd name="connsiteY9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67875 w 6884912"/>
              <a:gd name="connsiteY8" fmla="*/ 1051976 h 1161397"/>
              <a:gd name="connsiteX9" fmla="*/ 601644 w 6884912"/>
              <a:gd name="connsiteY9" fmla="*/ 1003997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92172 w 6884912"/>
              <a:gd name="connsiteY36" fmla="*/ 629819 h 1161397"/>
              <a:gd name="connsiteX37" fmla="*/ 1731986 w 6884912"/>
              <a:gd name="connsiteY37" fmla="*/ 589682 h 1161397"/>
              <a:gd name="connsiteX38" fmla="*/ 1940326 w 6884912"/>
              <a:gd name="connsiteY38" fmla="*/ 582611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754324 w 6884912"/>
              <a:gd name="connsiteY47" fmla="*/ 424766 h 1161397"/>
              <a:gd name="connsiteX48" fmla="*/ 2848470 w 6884912"/>
              <a:gd name="connsiteY48" fmla="*/ 405966 h 1161397"/>
              <a:gd name="connsiteX49" fmla="*/ 2881772 w 6884912"/>
              <a:gd name="connsiteY49" fmla="*/ 387260 h 1161397"/>
              <a:gd name="connsiteX50" fmla="*/ 2929932 w 6884912"/>
              <a:gd name="connsiteY50" fmla="*/ 368912 h 1161397"/>
              <a:gd name="connsiteX51" fmla="*/ 3013020 w 6884912"/>
              <a:gd name="connsiteY51" fmla="*/ 327578 h 1161397"/>
              <a:gd name="connsiteX52" fmla="*/ 3127968 w 6884912"/>
              <a:gd name="connsiteY52" fmla="*/ 287613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287859 w 6884912"/>
              <a:gd name="connsiteY55" fmla="*/ 287558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907640 w 6884912"/>
              <a:gd name="connsiteY63" fmla="*/ 207568 h 1161397"/>
              <a:gd name="connsiteX64" fmla="*/ 4013061 w 6884912"/>
              <a:gd name="connsiteY64" fmla="*/ 224874 h 1161397"/>
              <a:gd name="connsiteX65" fmla="*/ 4134285 w 6884912"/>
              <a:gd name="connsiteY65" fmla="*/ 235592 h 1161397"/>
              <a:gd name="connsiteX66" fmla="*/ 4220717 w 6884912"/>
              <a:gd name="connsiteY66" fmla="*/ 192946 h 1161397"/>
              <a:gd name="connsiteX67" fmla="*/ 4228802 w 6884912"/>
              <a:gd name="connsiteY67" fmla="*/ 201468 h 1161397"/>
              <a:gd name="connsiteX68" fmla="*/ 4424852 w 6884912"/>
              <a:gd name="connsiteY68" fmla="*/ 127591 h 1161397"/>
              <a:gd name="connsiteX69" fmla="*/ 4617330 w 6884912"/>
              <a:gd name="connsiteY69" fmla="*/ 111163 h 1161397"/>
              <a:gd name="connsiteX70" fmla="*/ 4730870 w 6884912"/>
              <a:gd name="connsiteY70" fmla="*/ 129432 h 1161397"/>
              <a:gd name="connsiteX71" fmla="*/ 4785037 w 6884912"/>
              <a:gd name="connsiteY71" fmla="*/ 161964 h 1161397"/>
              <a:gd name="connsiteX72" fmla="*/ 4844073 w 6884912"/>
              <a:gd name="connsiteY72" fmla="*/ 161768 h 1161397"/>
              <a:gd name="connsiteX73" fmla="*/ 4856454 w 6884912"/>
              <a:gd name="connsiteY73" fmla="*/ 130488 h 1161397"/>
              <a:gd name="connsiteX74" fmla="*/ 4920038 w 6884912"/>
              <a:gd name="connsiteY74" fmla="*/ 140418 h 1161397"/>
              <a:gd name="connsiteX75" fmla="*/ 5016639 w 6884912"/>
              <a:gd name="connsiteY75" fmla="*/ 158905 h 1161397"/>
              <a:gd name="connsiteX76" fmla="*/ 5072009 w 6884912"/>
              <a:gd name="connsiteY76" fmla="*/ 161502 h 1161397"/>
              <a:gd name="connsiteX77" fmla="*/ 5223626 w 6884912"/>
              <a:gd name="connsiteY77" fmla="*/ 177356 h 1161397"/>
              <a:gd name="connsiteX78" fmla="*/ 5467502 w 6884912"/>
              <a:gd name="connsiteY78" fmla="*/ 250963 h 1161397"/>
              <a:gd name="connsiteX79" fmla="*/ 5592395 w 6884912"/>
              <a:gd name="connsiteY79" fmla="*/ 265434 h 1161397"/>
              <a:gd name="connsiteX80" fmla="*/ 5613532 w 6884912"/>
              <a:gd name="connsiteY80" fmla="*/ 273379 h 1161397"/>
              <a:gd name="connsiteX81" fmla="*/ 5642173 w 6884912"/>
              <a:gd name="connsiteY81" fmla="*/ 266904 h 1161397"/>
              <a:gd name="connsiteX82" fmla="*/ 5756910 w 6884912"/>
              <a:gd name="connsiteY82" fmla="*/ 239211 h 1161397"/>
              <a:gd name="connsiteX83" fmla="*/ 5846667 w 6884912"/>
              <a:gd name="connsiteY83" fmla="*/ 201786 h 1161397"/>
              <a:gd name="connsiteX84" fmla="*/ 6029542 w 6884912"/>
              <a:gd name="connsiteY84" fmla="*/ 210339 h 1161397"/>
              <a:gd name="connsiteX85" fmla="*/ 6290640 w 6884912"/>
              <a:gd name="connsiteY85" fmla="*/ 167441 h 1161397"/>
              <a:gd name="connsiteX86" fmla="*/ 6380420 w 6884912"/>
              <a:gd name="connsiteY86" fmla="*/ 173195 h 1161397"/>
              <a:gd name="connsiteX87" fmla="*/ 6507891 w 6884912"/>
              <a:gd name="connsiteY87" fmla="*/ 118474 h 1161397"/>
              <a:gd name="connsiteX88" fmla="*/ 6571807 w 6884912"/>
              <a:gd name="connsiteY88" fmla="*/ 98636 h 1161397"/>
              <a:gd name="connsiteX89" fmla="*/ 6671880 w 6884912"/>
              <a:gd name="connsiteY89" fmla="*/ 82931 h 1161397"/>
              <a:gd name="connsiteX90" fmla="*/ 6702266 w 6884912"/>
              <a:gd name="connsiteY90" fmla="*/ 75470 h 1161397"/>
              <a:gd name="connsiteX91" fmla="*/ 6845802 w 6884912"/>
              <a:gd name="connsiteY91" fmla="*/ 24496 h 1161397"/>
              <a:gd name="connsiteX92" fmla="*/ 6884912 w 6884912"/>
              <a:gd name="connsiteY9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601644 w 6884912"/>
              <a:gd name="connsiteY8" fmla="*/ 1003997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92172 w 6884912"/>
              <a:gd name="connsiteY35" fmla="*/ 629819 h 1161397"/>
              <a:gd name="connsiteX36" fmla="*/ 1731986 w 6884912"/>
              <a:gd name="connsiteY36" fmla="*/ 589682 h 1161397"/>
              <a:gd name="connsiteX37" fmla="*/ 1940326 w 6884912"/>
              <a:gd name="connsiteY37" fmla="*/ 582611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754324 w 6884912"/>
              <a:gd name="connsiteY46" fmla="*/ 424766 h 1161397"/>
              <a:gd name="connsiteX47" fmla="*/ 2848470 w 6884912"/>
              <a:gd name="connsiteY47" fmla="*/ 405966 h 1161397"/>
              <a:gd name="connsiteX48" fmla="*/ 2881772 w 6884912"/>
              <a:gd name="connsiteY48" fmla="*/ 387260 h 1161397"/>
              <a:gd name="connsiteX49" fmla="*/ 2929932 w 6884912"/>
              <a:gd name="connsiteY49" fmla="*/ 368912 h 1161397"/>
              <a:gd name="connsiteX50" fmla="*/ 3013020 w 6884912"/>
              <a:gd name="connsiteY50" fmla="*/ 327578 h 1161397"/>
              <a:gd name="connsiteX51" fmla="*/ 3127968 w 6884912"/>
              <a:gd name="connsiteY51" fmla="*/ 287613 h 1161397"/>
              <a:gd name="connsiteX52" fmla="*/ 3222191 w 6884912"/>
              <a:gd name="connsiteY52" fmla="*/ 307887 h 1161397"/>
              <a:gd name="connsiteX53" fmla="*/ 3227953 w 6884912"/>
              <a:gd name="connsiteY53" fmla="*/ 297650 h 1161397"/>
              <a:gd name="connsiteX54" fmla="*/ 3287859 w 6884912"/>
              <a:gd name="connsiteY54" fmla="*/ 287558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907640 w 6884912"/>
              <a:gd name="connsiteY62" fmla="*/ 207568 h 1161397"/>
              <a:gd name="connsiteX63" fmla="*/ 4013061 w 6884912"/>
              <a:gd name="connsiteY63" fmla="*/ 224874 h 1161397"/>
              <a:gd name="connsiteX64" fmla="*/ 4134285 w 6884912"/>
              <a:gd name="connsiteY64" fmla="*/ 235592 h 1161397"/>
              <a:gd name="connsiteX65" fmla="*/ 4220717 w 6884912"/>
              <a:gd name="connsiteY65" fmla="*/ 192946 h 1161397"/>
              <a:gd name="connsiteX66" fmla="*/ 4228802 w 6884912"/>
              <a:gd name="connsiteY66" fmla="*/ 201468 h 1161397"/>
              <a:gd name="connsiteX67" fmla="*/ 4424852 w 6884912"/>
              <a:gd name="connsiteY67" fmla="*/ 127591 h 1161397"/>
              <a:gd name="connsiteX68" fmla="*/ 4617330 w 6884912"/>
              <a:gd name="connsiteY68" fmla="*/ 111163 h 1161397"/>
              <a:gd name="connsiteX69" fmla="*/ 4730870 w 6884912"/>
              <a:gd name="connsiteY69" fmla="*/ 129432 h 1161397"/>
              <a:gd name="connsiteX70" fmla="*/ 4785037 w 6884912"/>
              <a:gd name="connsiteY70" fmla="*/ 161964 h 1161397"/>
              <a:gd name="connsiteX71" fmla="*/ 4844073 w 6884912"/>
              <a:gd name="connsiteY71" fmla="*/ 161768 h 1161397"/>
              <a:gd name="connsiteX72" fmla="*/ 4856454 w 6884912"/>
              <a:gd name="connsiteY72" fmla="*/ 130488 h 1161397"/>
              <a:gd name="connsiteX73" fmla="*/ 4920038 w 6884912"/>
              <a:gd name="connsiteY73" fmla="*/ 140418 h 1161397"/>
              <a:gd name="connsiteX74" fmla="*/ 5016639 w 6884912"/>
              <a:gd name="connsiteY74" fmla="*/ 158905 h 1161397"/>
              <a:gd name="connsiteX75" fmla="*/ 5072009 w 6884912"/>
              <a:gd name="connsiteY75" fmla="*/ 161502 h 1161397"/>
              <a:gd name="connsiteX76" fmla="*/ 5223626 w 6884912"/>
              <a:gd name="connsiteY76" fmla="*/ 177356 h 1161397"/>
              <a:gd name="connsiteX77" fmla="*/ 5467502 w 6884912"/>
              <a:gd name="connsiteY77" fmla="*/ 250963 h 1161397"/>
              <a:gd name="connsiteX78" fmla="*/ 5592395 w 6884912"/>
              <a:gd name="connsiteY78" fmla="*/ 265434 h 1161397"/>
              <a:gd name="connsiteX79" fmla="*/ 5613532 w 6884912"/>
              <a:gd name="connsiteY79" fmla="*/ 273379 h 1161397"/>
              <a:gd name="connsiteX80" fmla="*/ 5642173 w 6884912"/>
              <a:gd name="connsiteY80" fmla="*/ 266904 h 1161397"/>
              <a:gd name="connsiteX81" fmla="*/ 5756910 w 6884912"/>
              <a:gd name="connsiteY81" fmla="*/ 239211 h 1161397"/>
              <a:gd name="connsiteX82" fmla="*/ 5846667 w 6884912"/>
              <a:gd name="connsiteY82" fmla="*/ 201786 h 1161397"/>
              <a:gd name="connsiteX83" fmla="*/ 6029542 w 6884912"/>
              <a:gd name="connsiteY83" fmla="*/ 210339 h 1161397"/>
              <a:gd name="connsiteX84" fmla="*/ 6290640 w 6884912"/>
              <a:gd name="connsiteY84" fmla="*/ 167441 h 1161397"/>
              <a:gd name="connsiteX85" fmla="*/ 6380420 w 6884912"/>
              <a:gd name="connsiteY85" fmla="*/ 173195 h 1161397"/>
              <a:gd name="connsiteX86" fmla="*/ 6507891 w 6884912"/>
              <a:gd name="connsiteY86" fmla="*/ 118474 h 1161397"/>
              <a:gd name="connsiteX87" fmla="*/ 6571807 w 6884912"/>
              <a:gd name="connsiteY87" fmla="*/ 98636 h 1161397"/>
              <a:gd name="connsiteX88" fmla="*/ 6671880 w 6884912"/>
              <a:gd name="connsiteY88" fmla="*/ 82931 h 1161397"/>
              <a:gd name="connsiteX89" fmla="*/ 6702266 w 6884912"/>
              <a:gd name="connsiteY89" fmla="*/ 75470 h 1161397"/>
              <a:gd name="connsiteX90" fmla="*/ 6845802 w 6884912"/>
              <a:gd name="connsiteY90" fmla="*/ 24496 h 1161397"/>
              <a:gd name="connsiteX91" fmla="*/ 6884912 w 6884912"/>
              <a:gd name="connsiteY9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92172 w 6884912"/>
              <a:gd name="connsiteY35" fmla="*/ 629819 h 1161397"/>
              <a:gd name="connsiteX36" fmla="*/ 1731986 w 6884912"/>
              <a:gd name="connsiteY36" fmla="*/ 589682 h 1161397"/>
              <a:gd name="connsiteX37" fmla="*/ 1940326 w 6884912"/>
              <a:gd name="connsiteY37" fmla="*/ 582611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754324 w 6884912"/>
              <a:gd name="connsiteY46" fmla="*/ 424766 h 1161397"/>
              <a:gd name="connsiteX47" fmla="*/ 2848470 w 6884912"/>
              <a:gd name="connsiteY47" fmla="*/ 405966 h 1161397"/>
              <a:gd name="connsiteX48" fmla="*/ 2881772 w 6884912"/>
              <a:gd name="connsiteY48" fmla="*/ 387260 h 1161397"/>
              <a:gd name="connsiteX49" fmla="*/ 2929932 w 6884912"/>
              <a:gd name="connsiteY49" fmla="*/ 368912 h 1161397"/>
              <a:gd name="connsiteX50" fmla="*/ 3013020 w 6884912"/>
              <a:gd name="connsiteY50" fmla="*/ 327578 h 1161397"/>
              <a:gd name="connsiteX51" fmla="*/ 3127968 w 6884912"/>
              <a:gd name="connsiteY51" fmla="*/ 287613 h 1161397"/>
              <a:gd name="connsiteX52" fmla="*/ 3222191 w 6884912"/>
              <a:gd name="connsiteY52" fmla="*/ 307887 h 1161397"/>
              <a:gd name="connsiteX53" fmla="*/ 3227953 w 6884912"/>
              <a:gd name="connsiteY53" fmla="*/ 297650 h 1161397"/>
              <a:gd name="connsiteX54" fmla="*/ 3287859 w 6884912"/>
              <a:gd name="connsiteY54" fmla="*/ 287558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907640 w 6884912"/>
              <a:gd name="connsiteY62" fmla="*/ 207568 h 1161397"/>
              <a:gd name="connsiteX63" fmla="*/ 4013061 w 6884912"/>
              <a:gd name="connsiteY63" fmla="*/ 224874 h 1161397"/>
              <a:gd name="connsiteX64" fmla="*/ 4134285 w 6884912"/>
              <a:gd name="connsiteY64" fmla="*/ 235592 h 1161397"/>
              <a:gd name="connsiteX65" fmla="*/ 4220717 w 6884912"/>
              <a:gd name="connsiteY65" fmla="*/ 192946 h 1161397"/>
              <a:gd name="connsiteX66" fmla="*/ 4228802 w 6884912"/>
              <a:gd name="connsiteY66" fmla="*/ 201468 h 1161397"/>
              <a:gd name="connsiteX67" fmla="*/ 4424852 w 6884912"/>
              <a:gd name="connsiteY67" fmla="*/ 127591 h 1161397"/>
              <a:gd name="connsiteX68" fmla="*/ 4617330 w 6884912"/>
              <a:gd name="connsiteY68" fmla="*/ 111163 h 1161397"/>
              <a:gd name="connsiteX69" fmla="*/ 4730870 w 6884912"/>
              <a:gd name="connsiteY69" fmla="*/ 129432 h 1161397"/>
              <a:gd name="connsiteX70" fmla="*/ 4785037 w 6884912"/>
              <a:gd name="connsiteY70" fmla="*/ 161964 h 1161397"/>
              <a:gd name="connsiteX71" fmla="*/ 4844073 w 6884912"/>
              <a:gd name="connsiteY71" fmla="*/ 161768 h 1161397"/>
              <a:gd name="connsiteX72" fmla="*/ 4856454 w 6884912"/>
              <a:gd name="connsiteY72" fmla="*/ 130488 h 1161397"/>
              <a:gd name="connsiteX73" fmla="*/ 4920038 w 6884912"/>
              <a:gd name="connsiteY73" fmla="*/ 140418 h 1161397"/>
              <a:gd name="connsiteX74" fmla="*/ 5016639 w 6884912"/>
              <a:gd name="connsiteY74" fmla="*/ 158905 h 1161397"/>
              <a:gd name="connsiteX75" fmla="*/ 5072009 w 6884912"/>
              <a:gd name="connsiteY75" fmla="*/ 161502 h 1161397"/>
              <a:gd name="connsiteX76" fmla="*/ 5223626 w 6884912"/>
              <a:gd name="connsiteY76" fmla="*/ 177356 h 1161397"/>
              <a:gd name="connsiteX77" fmla="*/ 5467502 w 6884912"/>
              <a:gd name="connsiteY77" fmla="*/ 250963 h 1161397"/>
              <a:gd name="connsiteX78" fmla="*/ 5592395 w 6884912"/>
              <a:gd name="connsiteY78" fmla="*/ 265434 h 1161397"/>
              <a:gd name="connsiteX79" fmla="*/ 5613532 w 6884912"/>
              <a:gd name="connsiteY79" fmla="*/ 273379 h 1161397"/>
              <a:gd name="connsiteX80" fmla="*/ 5642173 w 6884912"/>
              <a:gd name="connsiteY80" fmla="*/ 266904 h 1161397"/>
              <a:gd name="connsiteX81" fmla="*/ 5756910 w 6884912"/>
              <a:gd name="connsiteY81" fmla="*/ 239211 h 1161397"/>
              <a:gd name="connsiteX82" fmla="*/ 5846667 w 6884912"/>
              <a:gd name="connsiteY82" fmla="*/ 201786 h 1161397"/>
              <a:gd name="connsiteX83" fmla="*/ 6029542 w 6884912"/>
              <a:gd name="connsiteY83" fmla="*/ 210339 h 1161397"/>
              <a:gd name="connsiteX84" fmla="*/ 6290640 w 6884912"/>
              <a:gd name="connsiteY84" fmla="*/ 167441 h 1161397"/>
              <a:gd name="connsiteX85" fmla="*/ 6380420 w 6884912"/>
              <a:gd name="connsiteY85" fmla="*/ 173195 h 1161397"/>
              <a:gd name="connsiteX86" fmla="*/ 6507891 w 6884912"/>
              <a:gd name="connsiteY86" fmla="*/ 118474 h 1161397"/>
              <a:gd name="connsiteX87" fmla="*/ 6571807 w 6884912"/>
              <a:gd name="connsiteY87" fmla="*/ 98636 h 1161397"/>
              <a:gd name="connsiteX88" fmla="*/ 6671880 w 6884912"/>
              <a:gd name="connsiteY88" fmla="*/ 82931 h 1161397"/>
              <a:gd name="connsiteX89" fmla="*/ 6702266 w 6884912"/>
              <a:gd name="connsiteY89" fmla="*/ 75470 h 1161397"/>
              <a:gd name="connsiteX90" fmla="*/ 6845802 w 6884912"/>
              <a:gd name="connsiteY90" fmla="*/ 24496 h 1161397"/>
              <a:gd name="connsiteX91" fmla="*/ 6884912 w 6884912"/>
              <a:gd name="connsiteY9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92172 w 6884912"/>
              <a:gd name="connsiteY34" fmla="*/ 629819 h 1161397"/>
              <a:gd name="connsiteX35" fmla="*/ 1731986 w 6884912"/>
              <a:gd name="connsiteY35" fmla="*/ 589682 h 1161397"/>
              <a:gd name="connsiteX36" fmla="*/ 1940326 w 6884912"/>
              <a:gd name="connsiteY36" fmla="*/ 582611 h 1161397"/>
              <a:gd name="connsiteX37" fmla="*/ 2066980 w 6884912"/>
              <a:gd name="connsiteY37" fmla="*/ 550413 h 1161397"/>
              <a:gd name="connsiteX38" fmla="*/ 2352236 w 6884912"/>
              <a:gd name="connsiteY38" fmla="*/ 519602 h 1161397"/>
              <a:gd name="connsiteX39" fmla="*/ 2420791 w 6884912"/>
              <a:gd name="connsiteY39" fmla="*/ 492826 h 1161397"/>
              <a:gd name="connsiteX40" fmla="*/ 2489932 w 6884912"/>
              <a:gd name="connsiteY40" fmla="*/ 507864 h 1161397"/>
              <a:gd name="connsiteX41" fmla="*/ 2512917 w 6884912"/>
              <a:gd name="connsiteY41" fmla="*/ 489127 h 1161397"/>
              <a:gd name="connsiteX42" fmla="*/ 2516783 w 6884912"/>
              <a:gd name="connsiteY42" fmla="*/ 485473 h 1161397"/>
              <a:gd name="connsiteX43" fmla="*/ 2534360 w 6884912"/>
              <a:gd name="connsiteY43" fmla="*/ 480064 h 1161397"/>
              <a:gd name="connsiteX44" fmla="*/ 2536691 w 6884912"/>
              <a:gd name="connsiteY44" fmla="*/ 467018 h 1161397"/>
              <a:gd name="connsiteX45" fmla="*/ 2754324 w 6884912"/>
              <a:gd name="connsiteY45" fmla="*/ 424766 h 1161397"/>
              <a:gd name="connsiteX46" fmla="*/ 2848470 w 6884912"/>
              <a:gd name="connsiteY46" fmla="*/ 405966 h 1161397"/>
              <a:gd name="connsiteX47" fmla="*/ 2881772 w 6884912"/>
              <a:gd name="connsiteY47" fmla="*/ 387260 h 1161397"/>
              <a:gd name="connsiteX48" fmla="*/ 2929932 w 6884912"/>
              <a:gd name="connsiteY48" fmla="*/ 368912 h 1161397"/>
              <a:gd name="connsiteX49" fmla="*/ 3013020 w 6884912"/>
              <a:gd name="connsiteY49" fmla="*/ 327578 h 1161397"/>
              <a:gd name="connsiteX50" fmla="*/ 3127968 w 6884912"/>
              <a:gd name="connsiteY50" fmla="*/ 287613 h 1161397"/>
              <a:gd name="connsiteX51" fmla="*/ 3222191 w 6884912"/>
              <a:gd name="connsiteY51" fmla="*/ 307887 h 1161397"/>
              <a:gd name="connsiteX52" fmla="*/ 3227953 w 6884912"/>
              <a:gd name="connsiteY52" fmla="*/ 297650 h 1161397"/>
              <a:gd name="connsiteX53" fmla="*/ 3287859 w 6884912"/>
              <a:gd name="connsiteY53" fmla="*/ 287558 h 1161397"/>
              <a:gd name="connsiteX54" fmla="*/ 3510042 w 6884912"/>
              <a:gd name="connsiteY54" fmla="*/ 311820 h 1161397"/>
              <a:gd name="connsiteX55" fmla="*/ 3626773 w 6884912"/>
              <a:gd name="connsiteY55" fmla="*/ 290452 h 1161397"/>
              <a:gd name="connsiteX56" fmla="*/ 3666217 w 6884912"/>
              <a:gd name="connsiteY56" fmla="*/ 273255 h 1161397"/>
              <a:gd name="connsiteX57" fmla="*/ 3732427 w 6884912"/>
              <a:gd name="connsiteY57" fmla="*/ 245039 h 1161397"/>
              <a:gd name="connsiteX58" fmla="*/ 3777022 w 6884912"/>
              <a:gd name="connsiteY58" fmla="*/ 200276 h 1161397"/>
              <a:gd name="connsiteX59" fmla="*/ 3791246 w 6884912"/>
              <a:gd name="connsiteY59" fmla="*/ 189996 h 1161397"/>
              <a:gd name="connsiteX60" fmla="*/ 3819864 w 6884912"/>
              <a:gd name="connsiteY60" fmla="*/ 194605 h 1161397"/>
              <a:gd name="connsiteX61" fmla="*/ 3907640 w 6884912"/>
              <a:gd name="connsiteY61" fmla="*/ 207568 h 1161397"/>
              <a:gd name="connsiteX62" fmla="*/ 4013061 w 6884912"/>
              <a:gd name="connsiteY62" fmla="*/ 224874 h 1161397"/>
              <a:gd name="connsiteX63" fmla="*/ 4134285 w 6884912"/>
              <a:gd name="connsiteY63" fmla="*/ 235592 h 1161397"/>
              <a:gd name="connsiteX64" fmla="*/ 4220717 w 6884912"/>
              <a:gd name="connsiteY64" fmla="*/ 192946 h 1161397"/>
              <a:gd name="connsiteX65" fmla="*/ 4228802 w 6884912"/>
              <a:gd name="connsiteY65" fmla="*/ 201468 h 1161397"/>
              <a:gd name="connsiteX66" fmla="*/ 4424852 w 6884912"/>
              <a:gd name="connsiteY66" fmla="*/ 127591 h 1161397"/>
              <a:gd name="connsiteX67" fmla="*/ 4617330 w 6884912"/>
              <a:gd name="connsiteY67" fmla="*/ 111163 h 1161397"/>
              <a:gd name="connsiteX68" fmla="*/ 4730870 w 6884912"/>
              <a:gd name="connsiteY68" fmla="*/ 129432 h 1161397"/>
              <a:gd name="connsiteX69" fmla="*/ 4785037 w 6884912"/>
              <a:gd name="connsiteY69" fmla="*/ 161964 h 1161397"/>
              <a:gd name="connsiteX70" fmla="*/ 4844073 w 6884912"/>
              <a:gd name="connsiteY70" fmla="*/ 161768 h 1161397"/>
              <a:gd name="connsiteX71" fmla="*/ 4856454 w 6884912"/>
              <a:gd name="connsiteY71" fmla="*/ 130488 h 1161397"/>
              <a:gd name="connsiteX72" fmla="*/ 4920038 w 6884912"/>
              <a:gd name="connsiteY72" fmla="*/ 140418 h 1161397"/>
              <a:gd name="connsiteX73" fmla="*/ 5016639 w 6884912"/>
              <a:gd name="connsiteY73" fmla="*/ 158905 h 1161397"/>
              <a:gd name="connsiteX74" fmla="*/ 5072009 w 6884912"/>
              <a:gd name="connsiteY74" fmla="*/ 161502 h 1161397"/>
              <a:gd name="connsiteX75" fmla="*/ 5223626 w 6884912"/>
              <a:gd name="connsiteY75" fmla="*/ 177356 h 1161397"/>
              <a:gd name="connsiteX76" fmla="*/ 5467502 w 6884912"/>
              <a:gd name="connsiteY76" fmla="*/ 250963 h 1161397"/>
              <a:gd name="connsiteX77" fmla="*/ 5592395 w 6884912"/>
              <a:gd name="connsiteY77" fmla="*/ 265434 h 1161397"/>
              <a:gd name="connsiteX78" fmla="*/ 5613532 w 6884912"/>
              <a:gd name="connsiteY78" fmla="*/ 273379 h 1161397"/>
              <a:gd name="connsiteX79" fmla="*/ 5642173 w 6884912"/>
              <a:gd name="connsiteY79" fmla="*/ 266904 h 1161397"/>
              <a:gd name="connsiteX80" fmla="*/ 5756910 w 6884912"/>
              <a:gd name="connsiteY80" fmla="*/ 239211 h 1161397"/>
              <a:gd name="connsiteX81" fmla="*/ 5846667 w 6884912"/>
              <a:gd name="connsiteY81" fmla="*/ 201786 h 1161397"/>
              <a:gd name="connsiteX82" fmla="*/ 6029542 w 6884912"/>
              <a:gd name="connsiteY82" fmla="*/ 210339 h 1161397"/>
              <a:gd name="connsiteX83" fmla="*/ 6290640 w 6884912"/>
              <a:gd name="connsiteY83" fmla="*/ 167441 h 1161397"/>
              <a:gd name="connsiteX84" fmla="*/ 6380420 w 6884912"/>
              <a:gd name="connsiteY84" fmla="*/ 173195 h 1161397"/>
              <a:gd name="connsiteX85" fmla="*/ 6507891 w 6884912"/>
              <a:gd name="connsiteY85" fmla="*/ 118474 h 1161397"/>
              <a:gd name="connsiteX86" fmla="*/ 6571807 w 6884912"/>
              <a:gd name="connsiteY86" fmla="*/ 98636 h 1161397"/>
              <a:gd name="connsiteX87" fmla="*/ 6671880 w 6884912"/>
              <a:gd name="connsiteY87" fmla="*/ 82931 h 1161397"/>
              <a:gd name="connsiteX88" fmla="*/ 6702266 w 6884912"/>
              <a:gd name="connsiteY88" fmla="*/ 75470 h 1161397"/>
              <a:gd name="connsiteX89" fmla="*/ 6845802 w 6884912"/>
              <a:gd name="connsiteY89" fmla="*/ 24496 h 1161397"/>
              <a:gd name="connsiteX90" fmla="*/ 6884912 w 6884912"/>
              <a:gd name="connsiteY9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88995 w 6884912"/>
              <a:gd name="connsiteY19" fmla="*/ 697048 h 1161397"/>
              <a:gd name="connsiteX20" fmla="*/ 1242716 w 6884912"/>
              <a:gd name="connsiteY20" fmla="*/ 698052 h 1161397"/>
              <a:gd name="connsiteX21" fmla="*/ 1299977 w 6884912"/>
              <a:gd name="connsiteY21" fmla="*/ 639196 h 1161397"/>
              <a:gd name="connsiteX22" fmla="*/ 1326190 w 6884912"/>
              <a:gd name="connsiteY22" fmla="*/ 625955 h 1161397"/>
              <a:gd name="connsiteX23" fmla="*/ 1339600 w 6884912"/>
              <a:gd name="connsiteY23" fmla="*/ 616295 h 1161397"/>
              <a:gd name="connsiteX24" fmla="*/ 1340054 w 6884912"/>
              <a:gd name="connsiteY24" fmla="*/ 614022 h 1161397"/>
              <a:gd name="connsiteX25" fmla="*/ 1391606 w 6884912"/>
              <a:gd name="connsiteY25" fmla="*/ 615229 h 1161397"/>
              <a:gd name="connsiteX26" fmla="*/ 1397565 w 6884912"/>
              <a:gd name="connsiteY26" fmla="*/ 611490 h 1161397"/>
              <a:gd name="connsiteX27" fmla="*/ 1432302 w 6884912"/>
              <a:gd name="connsiteY27" fmla="*/ 617267 h 1161397"/>
              <a:gd name="connsiteX28" fmla="*/ 1449644 w 6884912"/>
              <a:gd name="connsiteY28" fmla="*/ 617591 h 1161397"/>
              <a:gd name="connsiteX29" fmla="*/ 1455793 w 6884912"/>
              <a:gd name="connsiteY29" fmla="*/ 623174 h 1161397"/>
              <a:gd name="connsiteX30" fmla="*/ 1480758 w 6884912"/>
              <a:gd name="connsiteY30" fmla="*/ 620863 h 1161397"/>
              <a:gd name="connsiteX31" fmla="*/ 1483154 w 6884912"/>
              <a:gd name="connsiteY31" fmla="*/ 618527 h 1161397"/>
              <a:gd name="connsiteX32" fmla="*/ 1505495 w 6884912"/>
              <a:gd name="connsiteY32" fmla="*/ 624325 h 1161397"/>
              <a:gd name="connsiteX33" fmla="*/ 1592172 w 6884912"/>
              <a:gd name="connsiteY33" fmla="*/ 629819 h 1161397"/>
              <a:gd name="connsiteX34" fmla="*/ 1731986 w 6884912"/>
              <a:gd name="connsiteY34" fmla="*/ 589682 h 1161397"/>
              <a:gd name="connsiteX35" fmla="*/ 1940326 w 6884912"/>
              <a:gd name="connsiteY35" fmla="*/ 582611 h 1161397"/>
              <a:gd name="connsiteX36" fmla="*/ 2066980 w 6884912"/>
              <a:gd name="connsiteY36" fmla="*/ 550413 h 1161397"/>
              <a:gd name="connsiteX37" fmla="*/ 2352236 w 6884912"/>
              <a:gd name="connsiteY37" fmla="*/ 519602 h 1161397"/>
              <a:gd name="connsiteX38" fmla="*/ 2420791 w 6884912"/>
              <a:gd name="connsiteY38" fmla="*/ 492826 h 1161397"/>
              <a:gd name="connsiteX39" fmla="*/ 2489932 w 6884912"/>
              <a:gd name="connsiteY39" fmla="*/ 507864 h 1161397"/>
              <a:gd name="connsiteX40" fmla="*/ 2512917 w 6884912"/>
              <a:gd name="connsiteY40" fmla="*/ 489127 h 1161397"/>
              <a:gd name="connsiteX41" fmla="*/ 2516783 w 6884912"/>
              <a:gd name="connsiteY41" fmla="*/ 485473 h 1161397"/>
              <a:gd name="connsiteX42" fmla="*/ 2534360 w 6884912"/>
              <a:gd name="connsiteY42" fmla="*/ 480064 h 1161397"/>
              <a:gd name="connsiteX43" fmla="*/ 2536691 w 6884912"/>
              <a:gd name="connsiteY43" fmla="*/ 467018 h 1161397"/>
              <a:gd name="connsiteX44" fmla="*/ 2754324 w 6884912"/>
              <a:gd name="connsiteY44" fmla="*/ 424766 h 1161397"/>
              <a:gd name="connsiteX45" fmla="*/ 2848470 w 6884912"/>
              <a:gd name="connsiteY45" fmla="*/ 405966 h 1161397"/>
              <a:gd name="connsiteX46" fmla="*/ 2881772 w 6884912"/>
              <a:gd name="connsiteY46" fmla="*/ 387260 h 1161397"/>
              <a:gd name="connsiteX47" fmla="*/ 2929932 w 6884912"/>
              <a:gd name="connsiteY47" fmla="*/ 368912 h 1161397"/>
              <a:gd name="connsiteX48" fmla="*/ 3013020 w 6884912"/>
              <a:gd name="connsiteY48" fmla="*/ 327578 h 1161397"/>
              <a:gd name="connsiteX49" fmla="*/ 3127968 w 6884912"/>
              <a:gd name="connsiteY49" fmla="*/ 287613 h 1161397"/>
              <a:gd name="connsiteX50" fmla="*/ 3222191 w 6884912"/>
              <a:gd name="connsiteY50" fmla="*/ 307887 h 1161397"/>
              <a:gd name="connsiteX51" fmla="*/ 3227953 w 6884912"/>
              <a:gd name="connsiteY51" fmla="*/ 297650 h 1161397"/>
              <a:gd name="connsiteX52" fmla="*/ 3287859 w 6884912"/>
              <a:gd name="connsiteY52" fmla="*/ 287558 h 1161397"/>
              <a:gd name="connsiteX53" fmla="*/ 3510042 w 6884912"/>
              <a:gd name="connsiteY53" fmla="*/ 311820 h 1161397"/>
              <a:gd name="connsiteX54" fmla="*/ 3626773 w 6884912"/>
              <a:gd name="connsiteY54" fmla="*/ 290452 h 1161397"/>
              <a:gd name="connsiteX55" fmla="*/ 3666217 w 6884912"/>
              <a:gd name="connsiteY55" fmla="*/ 273255 h 1161397"/>
              <a:gd name="connsiteX56" fmla="*/ 3732427 w 6884912"/>
              <a:gd name="connsiteY56" fmla="*/ 245039 h 1161397"/>
              <a:gd name="connsiteX57" fmla="*/ 3777022 w 6884912"/>
              <a:gd name="connsiteY57" fmla="*/ 200276 h 1161397"/>
              <a:gd name="connsiteX58" fmla="*/ 3791246 w 6884912"/>
              <a:gd name="connsiteY58" fmla="*/ 189996 h 1161397"/>
              <a:gd name="connsiteX59" fmla="*/ 3819864 w 6884912"/>
              <a:gd name="connsiteY59" fmla="*/ 194605 h 1161397"/>
              <a:gd name="connsiteX60" fmla="*/ 3907640 w 6884912"/>
              <a:gd name="connsiteY60" fmla="*/ 207568 h 1161397"/>
              <a:gd name="connsiteX61" fmla="*/ 4013061 w 6884912"/>
              <a:gd name="connsiteY61" fmla="*/ 224874 h 1161397"/>
              <a:gd name="connsiteX62" fmla="*/ 4134285 w 6884912"/>
              <a:gd name="connsiteY62" fmla="*/ 235592 h 1161397"/>
              <a:gd name="connsiteX63" fmla="*/ 4220717 w 6884912"/>
              <a:gd name="connsiteY63" fmla="*/ 192946 h 1161397"/>
              <a:gd name="connsiteX64" fmla="*/ 4228802 w 6884912"/>
              <a:gd name="connsiteY64" fmla="*/ 201468 h 1161397"/>
              <a:gd name="connsiteX65" fmla="*/ 4424852 w 6884912"/>
              <a:gd name="connsiteY65" fmla="*/ 127591 h 1161397"/>
              <a:gd name="connsiteX66" fmla="*/ 4617330 w 6884912"/>
              <a:gd name="connsiteY66" fmla="*/ 111163 h 1161397"/>
              <a:gd name="connsiteX67" fmla="*/ 4730870 w 6884912"/>
              <a:gd name="connsiteY67" fmla="*/ 129432 h 1161397"/>
              <a:gd name="connsiteX68" fmla="*/ 4785037 w 6884912"/>
              <a:gd name="connsiteY68" fmla="*/ 161964 h 1161397"/>
              <a:gd name="connsiteX69" fmla="*/ 4844073 w 6884912"/>
              <a:gd name="connsiteY69" fmla="*/ 161768 h 1161397"/>
              <a:gd name="connsiteX70" fmla="*/ 4856454 w 6884912"/>
              <a:gd name="connsiteY70" fmla="*/ 130488 h 1161397"/>
              <a:gd name="connsiteX71" fmla="*/ 4920038 w 6884912"/>
              <a:gd name="connsiteY71" fmla="*/ 140418 h 1161397"/>
              <a:gd name="connsiteX72" fmla="*/ 5016639 w 6884912"/>
              <a:gd name="connsiteY72" fmla="*/ 158905 h 1161397"/>
              <a:gd name="connsiteX73" fmla="*/ 5072009 w 6884912"/>
              <a:gd name="connsiteY73" fmla="*/ 161502 h 1161397"/>
              <a:gd name="connsiteX74" fmla="*/ 5223626 w 6884912"/>
              <a:gd name="connsiteY74" fmla="*/ 177356 h 1161397"/>
              <a:gd name="connsiteX75" fmla="*/ 5467502 w 6884912"/>
              <a:gd name="connsiteY75" fmla="*/ 250963 h 1161397"/>
              <a:gd name="connsiteX76" fmla="*/ 5592395 w 6884912"/>
              <a:gd name="connsiteY76" fmla="*/ 265434 h 1161397"/>
              <a:gd name="connsiteX77" fmla="*/ 5613532 w 6884912"/>
              <a:gd name="connsiteY77" fmla="*/ 273379 h 1161397"/>
              <a:gd name="connsiteX78" fmla="*/ 5642173 w 6884912"/>
              <a:gd name="connsiteY78" fmla="*/ 266904 h 1161397"/>
              <a:gd name="connsiteX79" fmla="*/ 5756910 w 6884912"/>
              <a:gd name="connsiteY79" fmla="*/ 239211 h 1161397"/>
              <a:gd name="connsiteX80" fmla="*/ 5846667 w 6884912"/>
              <a:gd name="connsiteY80" fmla="*/ 201786 h 1161397"/>
              <a:gd name="connsiteX81" fmla="*/ 6029542 w 6884912"/>
              <a:gd name="connsiteY81" fmla="*/ 210339 h 1161397"/>
              <a:gd name="connsiteX82" fmla="*/ 6290640 w 6884912"/>
              <a:gd name="connsiteY82" fmla="*/ 167441 h 1161397"/>
              <a:gd name="connsiteX83" fmla="*/ 6380420 w 6884912"/>
              <a:gd name="connsiteY83" fmla="*/ 173195 h 1161397"/>
              <a:gd name="connsiteX84" fmla="*/ 6507891 w 6884912"/>
              <a:gd name="connsiteY84" fmla="*/ 118474 h 1161397"/>
              <a:gd name="connsiteX85" fmla="*/ 6571807 w 6884912"/>
              <a:gd name="connsiteY85" fmla="*/ 98636 h 1161397"/>
              <a:gd name="connsiteX86" fmla="*/ 6671880 w 6884912"/>
              <a:gd name="connsiteY86" fmla="*/ 82931 h 1161397"/>
              <a:gd name="connsiteX87" fmla="*/ 6702266 w 6884912"/>
              <a:gd name="connsiteY87" fmla="*/ 75470 h 1161397"/>
              <a:gd name="connsiteX88" fmla="*/ 6845802 w 6884912"/>
              <a:gd name="connsiteY88" fmla="*/ 24496 h 1161397"/>
              <a:gd name="connsiteX89" fmla="*/ 6884912 w 6884912"/>
              <a:gd name="connsiteY8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88995 w 6884912"/>
              <a:gd name="connsiteY19" fmla="*/ 697048 h 1161397"/>
              <a:gd name="connsiteX20" fmla="*/ 1299977 w 6884912"/>
              <a:gd name="connsiteY20" fmla="*/ 639196 h 1161397"/>
              <a:gd name="connsiteX21" fmla="*/ 1326190 w 6884912"/>
              <a:gd name="connsiteY21" fmla="*/ 625955 h 1161397"/>
              <a:gd name="connsiteX22" fmla="*/ 1339600 w 6884912"/>
              <a:gd name="connsiteY22" fmla="*/ 616295 h 1161397"/>
              <a:gd name="connsiteX23" fmla="*/ 1340054 w 6884912"/>
              <a:gd name="connsiteY23" fmla="*/ 614022 h 1161397"/>
              <a:gd name="connsiteX24" fmla="*/ 1391606 w 6884912"/>
              <a:gd name="connsiteY24" fmla="*/ 615229 h 1161397"/>
              <a:gd name="connsiteX25" fmla="*/ 1397565 w 6884912"/>
              <a:gd name="connsiteY25" fmla="*/ 611490 h 1161397"/>
              <a:gd name="connsiteX26" fmla="*/ 1432302 w 6884912"/>
              <a:gd name="connsiteY26" fmla="*/ 617267 h 1161397"/>
              <a:gd name="connsiteX27" fmla="*/ 1449644 w 6884912"/>
              <a:gd name="connsiteY27" fmla="*/ 617591 h 1161397"/>
              <a:gd name="connsiteX28" fmla="*/ 1455793 w 6884912"/>
              <a:gd name="connsiteY28" fmla="*/ 623174 h 1161397"/>
              <a:gd name="connsiteX29" fmla="*/ 1480758 w 6884912"/>
              <a:gd name="connsiteY29" fmla="*/ 620863 h 1161397"/>
              <a:gd name="connsiteX30" fmla="*/ 1483154 w 6884912"/>
              <a:gd name="connsiteY30" fmla="*/ 618527 h 1161397"/>
              <a:gd name="connsiteX31" fmla="*/ 1505495 w 6884912"/>
              <a:gd name="connsiteY31" fmla="*/ 624325 h 1161397"/>
              <a:gd name="connsiteX32" fmla="*/ 1592172 w 6884912"/>
              <a:gd name="connsiteY32" fmla="*/ 629819 h 1161397"/>
              <a:gd name="connsiteX33" fmla="*/ 1731986 w 6884912"/>
              <a:gd name="connsiteY33" fmla="*/ 589682 h 1161397"/>
              <a:gd name="connsiteX34" fmla="*/ 1940326 w 6884912"/>
              <a:gd name="connsiteY34" fmla="*/ 582611 h 1161397"/>
              <a:gd name="connsiteX35" fmla="*/ 2066980 w 6884912"/>
              <a:gd name="connsiteY35" fmla="*/ 550413 h 1161397"/>
              <a:gd name="connsiteX36" fmla="*/ 2352236 w 6884912"/>
              <a:gd name="connsiteY36" fmla="*/ 519602 h 1161397"/>
              <a:gd name="connsiteX37" fmla="*/ 2420791 w 6884912"/>
              <a:gd name="connsiteY37" fmla="*/ 492826 h 1161397"/>
              <a:gd name="connsiteX38" fmla="*/ 2489932 w 6884912"/>
              <a:gd name="connsiteY38" fmla="*/ 507864 h 1161397"/>
              <a:gd name="connsiteX39" fmla="*/ 2512917 w 6884912"/>
              <a:gd name="connsiteY39" fmla="*/ 489127 h 1161397"/>
              <a:gd name="connsiteX40" fmla="*/ 2516783 w 6884912"/>
              <a:gd name="connsiteY40" fmla="*/ 485473 h 1161397"/>
              <a:gd name="connsiteX41" fmla="*/ 2534360 w 6884912"/>
              <a:gd name="connsiteY41" fmla="*/ 480064 h 1161397"/>
              <a:gd name="connsiteX42" fmla="*/ 2536691 w 6884912"/>
              <a:gd name="connsiteY42" fmla="*/ 467018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127968 w 6884912"/>
              <a:gd name="connsiteY48" fmla="*/ 287613 h 1161397"/>
              <a:gd name="connsiteX49" fmla="*/ 3222191 w 6884912"/>
              <a:gd name="connsiteY49" fmla="*/ 307887 h 1161397"/>
              <a:gd name="connsiteX50" fmla="*/ 3227953 w 6884912"/>
              <a:gd name="connsiteY50" fmla="*/ 297650 h 1161397"/>
              <a:gd name="connsiteX51" fmla="*/ 3287859 w 6884912"/>
              <a:gd name="connsiteY51" fmla="*/ 287558 h 1161397"/>
              <a:gd name="connsiteX52" fmla="*/ 3510042 w 6884912"/>
              <a:gd name="connsiteY52" fmla="*/ 311820 h 1161397"/>
              <a:gd name="connsiteX53" fmla="*/ 3626773 w 6884912"/>
              <a:gd name="connsiteY53" fmla="*/ 290452 h 1161397"/>
              <a:gd name="connsiteX54" fmla="*/ 3666217 w 6884912"/>
              <a:gd name="connsiteY54" fmla="*/ 273255 h 1161397"/>
              <a:gd name="connsiteX55" fmla="*/ 3732427 w 6884912"/>
              <a:gd name="connsiteY55" fmla="*/ 245039 h 1161397"/>
              <a:gd name="connsiteX56" fmla="*/ 3777022 w 6884912"/>
              <a:gd name="connsiteY56" fmla="*/ 200276 h 1161397"/>
              <a:gd name="connsiteX57" fmla="*/ 3791246 w 6884912"/>
              <a:gd name="connsiteY57" fmla="*/ 189996 h 1161397"/>
              <a:gd name="connsiteX58" fmla="*/ 3819864 w 6884912"/>
              <a:gd name="connsiteY58" fmla="*/ 194605 h 1161397"/>
              <a:gd name="connsiteX59" fmla="*/ 3907640 w 6884912"/>
              <a:gd name="connsiteY59" fmla="*/ 207568 h 1161397"/>
              <a:gd name="connsiteX60" fmla="*/ 4013061 w 6884912"/>
              <a:gd name="connsiteY60" fmla="*/ 224874 h 1161397"/>
              <a:gd name="connsiteX61" fmla="*/ 4134285 w 6884912"/>
              <a:gd name="connsiteY61" fmla="*/ 235592 h 1161397"/>
              <a:gd name="connsiteX62" fmla="*/ 4220717 w 6884912"/>
              <a:gd name="connsiteY62" fmla="*/ 192946 h 1161397"/>
              <a:gd name="connsiteX63" fmla="*/ 4228802 w 6884912"/>
              <a:gd name="connsiteY63" fmla="*/ 201468 h 1161397"/>
              <a:gd name="connsiteX64" fmla="*/ 4424852 w 6884912"/>
              <a:gd name="connsiteY64" fmla="*/ 127591 h 1161397"/>
              <a:gd name="connsiteX65" fmla="*/ 4617330 w 6884912"/>
              <a:gd name="connsiteY65" fmla="*/ 111163 h 1161397"/>
              <a:gd name="connsiteX66" fmla="*/ 4730870 w 6884912"/>
              <a:gd name="connsiteY66" fmla="*/ 129432 h 1161397"/>
              <a:gd name="connsiteX67" fmla="*/ 4785037 w 6884912"/>
              <a:gd name="connsiteY67" fmla="*/ 161964 h 1161397"/>
              <a:gd name="connsiteX68" fmla="*/ 4844073 w 6884912"/>
              <a:gd name="connsiteY68" fmla="*/ 161768 h 1161397"/>
              <a:gd name="connsiteX69" fmla="*/ 4856454 w 6884912"/>
              <a:gd name="connsiteY69" fmla="*/ 130488 h 1161397"/>
              <a:gd name="connsiteX70" fmla="*/ 4920038 w 6884912"/>
              <a:gd name="connsiteY70" fmla="*/ 140418 h 1161397"/>
              <a:gd name="connsiteX71" fmla="*/ 5016639 w 6884912"/>
              <a:gd name="connsiteY71" fmla="*/ 158905 h 1161397"/>
              <a:gd name="connsiteX72" fmla="*/ 5072009 w 6884912"/>
              <a:gd name="connsiteY72" fmla="*/ 161502 h 1161397"/>
              <a:gd name="connsiteX73" fmla="*/ 5223626 w 6884912"/>
              <a:gd name="connsiteY73" fmla="*/ 177356 h 1161397"/>
              <a:gd name="connsiteX74" fmla="*/ 5467502 w 6884912"/>
              <a:gd name="connsiteY74" fmla="*/ 250963 h 1161397"/>
              <a:gd name="connsiteX75" fmla="*/ 5592395 w 6884912"/>
              <a:gd name="connsiteY75" fmla="*/ 265434 h 1161397"/>
              <a:gd name="connsiteX76" fmla="*/ 5613532 w 6884912"/>
              <a:gd name="connsiteY76" fmla="*/ 273379 h 1161397"/>
              <a:gd name="connsiteX77" fmla="*/ 5642173 w 6884912"/>
              <a:gd name="connsiteY77" fmla="*/ 266904 h 1161397"/>
              <a:gd name="connsiteX78" fmla="*/ 5756910 w 6884912"/>
              <a:gd name="connsiteY78" fmla="*/ 239211 h 1161397"/>
              <a:gd name="connsiteX79" fmla="*/ 5846667 w 6884912"/>
              <a:gd name="connsiteY79" fmla="*/ 201786 h 1161397"/>
              <a:gd name="connsiteX80" fmla="*/ 6029542 w 6884912"/>
              <a:gd name="connsiteY80" fmla="*/ 210339 h 1161397"/>
              <a:gd name="connsiteX81" fmla="*/ 6290640 w 6884912"/>
              <a:gd name="connsiteY81" fmla="*/ 167441 h 1161397"/>
              <a:gd name="connsiteX82" fmla="*/ 6380420 w 6884912"/>
              <a:gd name="connsiteY82" fmla="*/ 173195 h 1161397"/>
              <a:gd name="connsiteX83" fmla="*/ 6507891 w 6884912"/>
              <a:gd name="connsiteY83" fmla="*/ 118474 h 1161397"/>
              <a:gd name="connsiteX84" fmla="*/ 6571807 w 6884912"/>
              <a:gd name="connsiteY84" fmla="*/ 98636 h 1161397"/>
              <a:gd name="connsiteX85" fmla="*/ 6671880 w 6884912"/>
              <a:gd name="connsiteY85" fmla="*/ 82931 h 1161397"/>
              <a:gd name="connsiteX86" fmla="*/ 6702266 w 6884912"/>
              <a:gd name="connsiteY86" fmla="*/ 75470 h 1161397"/>
              <a:gd name="connsiteX87" fmla="*/ 6845802 w 6884912"/>
              <a:gd name="connsiteY87" fmla="*/ 24496 h 1161397"/>
              <a:gd name="connsiteX88" fmla="*/ 6884912 w 6884912"/>
              <a:gd name="connsiteY8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88995 w 6884912"/>
              <a:gd name="connsiteY19" fmla="*/ 697048 h 1161397"/>
              <a:gd name="connsiteX20" fmla="*/ 1299977 w 6884912"/>
              <a:gd name="connsiteY20" fmla="*/ 639196 h 1161397"/>
              <a:gd name="connsiteX21" fmla="*/ 1326190 w 6884912"/>
              <a:gd name="connsiteY21" fmla="*/ 625955 h 1161397"/>
              <a:gd name="connsiteX22" fmla="*/ 1339600 w 6884912"/>
              <a:gd name="connsiteY22" fmla="*/ 616295 h 1161397"/>
              <a:gd name="connsiteX23" fmla="*/ 1391606 w 6884912"/>
              <a:gd name="connsiteY23" fmla="*/ 615229 h 1161397"/>
              <a:gd name="connsiteX24" fmla="*/ 1397565 w 6884912"/>
              <a:gd name="connsiteY24" fmla="*/ 611490 h 1161397"/>
              <a:gd name="connsiteX25" fmla="*/ 1432302 w 6884912"/>
              <a:gd name="connsiteY25" fmla="*/ 617267 h 1161397"/>
              <a:gd name="connsiteX26" fmla="*/ 1449644 w 6884912"/>
              <a:gd name="connsiteY26" fmla="*/ 617591 h 1161397"/>
              <a:gd name="connsiteX27" fmla="*/ 1455793 w 6884912"/>
              <a:gd name="connsiteY27" fmla="*/ 623174 h 1161397"/>
              <a:gd name="connsiteX28" fmla="*/ 1480758 w 6884912"/>
              <a:gd name="connsiteY28" fmla="*/ 620863 h 1161397"/>
              <a:gd name="connsiteX29" fmla="*/ 1483154 w 6884912"/>
              <a:gd name="connsiteY29" fmla="*/ 618527 h 1161397"/>
              <a:gd name="connsiteX30" fmla="*/ 1505495 w 6884912"/>
              <a:gd name="connsiteY30" fmla="*/ 624325 h 1161397"/>
              <a:gd name="connsiteX31" fmla="*/ 1592172 w 6884912"/>
              <a:gd name="connsiteY31" fmla="*/ 629819 h 1161397"/>
              <a:gd name="connsiteX32" fmla="*/ 1731986 w 6884912"/>
              <a:gd name="connsiteY32" fmla="*/ 589682 h 1161397"/>
              <a:gd name="connsiteX33" fmla="*/ 1940326 w 6884912"/>
              <a:gd name="connsiteY33" fmla="*/ 582611 h 1161397"/>
              <a:gd name="connsiteX34" fmla="*/ 2066980 w 6884912"/>
              <a:gd name="connsiteY34" fmla="*/ 550413 h 1161397"/>
              <a:gd name="connsiteX35" fmla="*/ 2352236 w 6884912"/>
              <a:gd name="connsiteY35" fmla="*/ 519602 h 1161397"/>
              <a:gd name="connsiteX36" fmla="*/ 2420791 w 6884912"/>
              <a:gd name="connsiteY36" fmla="*/ 492826 h 1161397"/>
              <a:gd name="connsiteX37" fmla="*/ 2489932 w 6884912"/>
              <a:gd name="connsiteY37" fmla="*/ 507864 h 1161397"/>
              <a:gd name="connsiteX38" fmla="*/ 2512917 w 6884912"/>
              <a:gd name="connsiteY38" fmla="*/ 489127 h 1161397"/>
              <a:gd name="connsiteX39" fmla="*/ 2516783 w 6884912"/>
              <a:gd name="connsiteY39" fmla="*/ 485473 h 1161397"/>
              <a:gd name="connsiteX40" fmla="*/ 2534360 w 6884912"/>
              <a:gd name="connsiteY40" fmla="*/ 480064 h 1161397"/>
              <a:gd name="connsiteX41" fmla="*/ 2536691 w 6884912"/>
              <a:gd name="connsiteY41" fmla="*/ 467018 h 1161397"/>
              <a:gd name="connsiteX42" fmla="*/ 2754324 w 6884912"/>
              <a:gd name="connsiteY42" fmla="*/ 424766 h 1161397"/>
              <a:gd name="connsiteX43" fmla="*/ 2848470 w 6884912"/>
              <a:gd name="connsiteY43" fmla="*/ 405966 h 1161397"/>
              <a:gd name="connsiteX44" fmla="*/ 2881772 w 6884912"/>
              <a:gd name="connsiteY44" fmla="*/ 387260 h 1161397"/>
              <a:gd name="connsiteX45" fmla="*/ 2929932 w 6884912"/>
              <a:gd name="connsiteY45" fmla="*/ 368912 h 1161397"/>
              <a:gd name="connsiteX46" fmla="*/ 3013020 w 6884912"/>
              <a:gd name="connsiteY46" fmla="*/ 327578 h 1161397"/>
              <a:gd name="connsiteX47" fmla="*/ 3127968 w 6884912"/>
              <a:gd name="connsiteY47" fmla="*/ 287613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287859 w 6884912"/>
              <a:gd name="connsiteY50" fmla="*/ 287558 h 1161397"/>
              <a:gd name="connsiteX51" fmla="*/ 3510042 w 6884912"/>
              <a:gd name="connsiteY51" fmla="*/ 311820 h 1161397"/>
              <a:gd name="connsiteX52" fmla="*/ 3626773 w 6884912"/>
              <a:gd name="connsiteY52" fmla="*/ 290452 h 1161397"/>
              <a:gd name="connsiteX53" fmla="*/ 3666217 w 6884912"/>
              <a:gd name="connsiteY53" fmla="*/ 273255 h 1161397"/>
              <a:gd name="connsiteX54" fmla="*/ 3732427 w 6884912"/>
              <a:gd name="connsiteY54" fmla="*/ 245039 h 1161397"/>
              <a:gd name="connsiteX55" fmla="*/ 3777022 w 6884912"/>
              <a:gd name="connsiteY55" fmla="*/ 200276 h 1161397"/>
              <a:gd name="connsiteX56" fmla="*/ 3791246 w 6884912"/>
              <a:gd name="connsiteY56" fmla="*/ 189996 h 1161397"/>
              <a:gd name="connsiteX57" fmla="*/ 3819864 w 6884912"/>
              <a:gd name="connsiteY57" fmla="*/ 194605 h 1161397"/>
              <a:gd name="connsiteX58" fmla="*/ 3907640 w 6884912"/>
              <a:gd name="connsiteY58" fmla="*/ 207568 h 1161397"/>
              <a:gd name="connsiteX59" fmla="*/ 4013061 w 6884912"/>
              <a:gd name="connsiteY59" fmla="*/ 224874 h 1161397"/>
              <a:gd name="connsiteX60" fmla="*/ 4134285 w 6884912"/>
              <a:gd name="connsiteY60" fmla="*/ 235592 h 1161397"/>
              <a:gd name="connsiteX61" fmla="*/ 4220717 w 6884912"/>
              <a:gd name="connsiteY61" fmla="*/ 192946 h 1161397"/>
              <a:gd name="connsiteX62" fmla="*/ 4228802 w 6884912"/>
              <a:gd name="connsiteY62" fmla="*/ 201468 h 1161397"/>
              <a:gd name="connsiteX63" fmla="*/ 4424852 w 6884912"/>
              <a:gd name="connsiteY63" fmla="*/ 127591 h 1161397"/>
              <a:gd name="connsiteX64" fmla="*/ 4617330 w 6884912"/>
              <a:gd name="connsiteY64" fmla="*/ 111163 h 1161397"/>
              <a:gd name="connsiteX65" fmla="*/ 4730870 w 6884912"/>
              <a:gd name="connsiteY65" fmla="*/ 129432 h 1161397"/>
              <a:gd name="connsiteX66" fmla="*/ 4785037 w 6884912"/>
              <a:gd name="connsiteY66" fmla="*/ 161964 h 1161397"/>
              <a:gd name="connsiteX67" fmla="*/ 4844073 w 6884912"/>
              <a:gd name="connsiteY67" fmla="*/ 161768 h 1161397"/>
              <a:gd name="connsiteX68" fmla="*/ 4856454 w 6884912"/>
              <a:gd name="connsiteY68" fmla="*/ 130488 h 1161397"/>
              <a:gd name="connsiteX69" fmla="*/ 4920038 w 6884912"/>
              <a:gd name="connsiteY69" fmla="*/ 140418 h 1161397"/>
              <a:gd name="connsiteX70" fmla="*/ 5016639 w 6884912"/>
              <a:gd name="connsiteY70" fmla="*/ 158905 h 1161397"/>
              <a:gd name="connsiteX71" fmla="*/ 5072009 w 6884912"/>
              <a:gd name="connsiteY71" fmla="*/ 161502 h 1161397"/>
              <a:gd name="connsiteX72" fmla="*/ 5223626 w 6884912"/>
              <a:gd name="connsiteY72" fmla="*/ 177356 h 1161397"/>
              <a:gd name="connsiteX73" fmla="*/ 5467502 w 6884912"/>
              <a:gd name="connsiteY73" fmla="*/ 250963 h 1161397"/>
              <a:gd name="connsiteX74" fmla="*/ 5592395 w 6884912"/>
              <a:gd name="connsiteY74" fmla="*/ 265434 h 1161397"/>
              <a:gd name="connsiteX75" fmla="*/ 5613532 w 6884912"/>
              <a:gd name="connsiteY75" fmla="*/ 273379 h 1161397"/>
              <a:gd name="connsiteX76" fmla="*/ 5642173 w 6884912"/>
              <a:gd name="connsiteY76" fmla="*/ 266904 h 1161397"/>
              <a:gd name="connsiteX77" fmla="*/ 5756910 w 6884912"/>
              <a:gd name="connsiteY77" fmla="*/ 239211 h 1161397"/>
              <a:gd name="connsiteX78" fmla="*/ 5846667 w 6884912"/>
              <a:gd name="connsiteY78" fmla="*/ 201786 h 1161397"/>
              <a:gd name="connsiteX79" fmla="*/ 6029542 w 6884912"/>
              <a:gd name="connsiteY79" fmla="*/ 210339 h 1161397"/>
              <a:gd name="connsiteX80" fmla="*/ 6290640 w 6884912"/>
              <a:gd name="connsiteY80" fmla="*/ 167441 h 1161397"/>
              <a:gd name="connsiteX81" fmla="*/ 6380420 w 6884912"/>
              <a:gd name="connsiteY81" fmla="*/ 173195 h 1161397"/>
              <a:gd name="connsiteX82" fmla="*/ 6507891 w 6884912"/>
              <a:gd name="connsiteY82" fmla="*/ 118474 h 1161397"/>
              <a:gd name="connsiteX83" fmla="*/ 6571807 w 6884912"/>
              <a:gd name="connsiteY83" fmla="*/ 98636 h 1161397"/>
              <a:gd name="connsiteX84" fmla="*/ 6671880 w 6884912"/>
              <a:gd name="connsiteY84" fmla="*/ 82931 h 1161397"/>
              <a:gd name="connsiteX85" fmla="*/ 6702266 w 6884912"/>
              <a:gd name="connsiteY85" fmla="*/ 75470 h 1161397"/>
              <a:gd name="connsiteX86" fmla="*/ 6845802 w 6884912"/>
              <a:gd name="connsiteY86" fmla="*/ 24496 h 1161397"/>
              <a:gd name="connsiteX87" fmla="*/ 6884912 w 6884912"/>
              <a:gd name="connsiteY8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907640 w 6884912"/>
              <a:gd name="connsiteY57" fmla="*/ 207568 h 1161397"/>
              <a:gd name="connsiteX58" fmla="*/ 4013061 w 6884912"/>
              <a:gd name="connsiteY58" fmla="*/ 224874 h 1161397"/>
              <a:gd name="connsiteX59" fmla="*/ 4134285 w 6884912"/>
              <a:gd name="connsiteY59" fmla="*/ 235592 h 1161397"/>
              <a:gd name="connsiteX60" fmla="*/ 4220717 w 6884912"/>
              <a:gd name="connsiteY60" fmla="*/ 192946 h 1161397"/>
              <a:gd name="connsiteX61" fmla="*/ 4228802 w 6884912"/>
              <a:gd name="connsiteY61" fmla="*/ 201468 h 1161397"/>
              <a:gd name="connsiteX62" fmla="*/ 4424852 w 6884912"/>
              <a:gd name="connsiteY62" fmla="*/ 127591 h 1161397"/>
              <a:gd name="connsiteX63" fmla="*/ 4617330 w 6884912"/>
              <a:gd name="connsiteY63" fmla="*/ 111163 h 1161397"/>
              <a:gd name="connsiteX64" fmla="*/ 4730870 w 6884912"/>
              <a:gd name="connsiteY64" fmla="*/ 129432 h 1161397"/>
              <a:gd name="connsiteX65" fmla="*/ 4785037 w 6884912"/>
              <a:gd name="connsiteY65" fmla="*/ 161964 h 1161397"/>
              <a:gd name="connsiteX66" fmla="*/ 4844073 w 6884912"/>
              <a:gd name="connsiteY66" fmla="*/ 161768 h 1161397"/>
              <a:gd name="connsiteX67" fmla="*/ 4856454 w 6884912"/>
              <a:gd name="connsiteY67" fmla="*/ 130488 h 1161397"/>
              <a:gd name="connsiteX68" fmla="*/ 4920038 w 6884912"/>
              <a:gd name="connsiteY68" fmla="*/ 140418 h 1161397"/>
              <a:gd name="connsiteX69" fmla="*/ 5016639 w 6884912"/>
              <a:gd name="connsiteY69" fmla="*/ 158905 h 1161397"/>
              <a:gd name="connsiteX70" fmla="*/ 5072009 w 6884912"/>
              <a:gd name="connsiteY70" fmla="*/ 161502 h 1161397"/>
              <a:gd name="connsiteX71" fmla="*/ 5223626 w 6884912"/>
              <a:gd name="connsiteY71" fmla="*/ 177356 h 1161397"/>
              <a:gd name="connsiteX72" fmla="*/ 5467502 w 6884912"/>
              <a:gd name="connsiteY72" fmla="*/ 250963 h 1161397"/>
              <a:gd name="connsiteX73" fmla="*/ 5592395 w 6884912"/>
              <a:gd name="connsiteY73" fmla="*/ 265434 h 1161397"/>
              <a:gd name="connsiteX74" fmla="*/ 5613532 w 6884912"/>
              <a:gd name="connsiteY74" fmla="*/ 273379 h 1161397"/>
              <a:gd name="connsiteX75" fmla="*/ 5642173 w 6884912"/>
              <a:gd name="connsiteY75" fmla="*/ 266904 h 1161397"/>
              <a:gd name="connsiteX76" fmla="*/ 5756910 w 6884912"/>
              <a:gd name="connsiteY76" fmla="*/ 239211 h 1161397"/>
              <a:gd name="connsiteX77" fmla="*/ 5846667 w 6884912"/>
              <a:gd name="connsiteY77" fmla="*/ 201786 h 1161397"/>
              <a:gd name="connsiteX78" fmla="*/ 6029542 w 6884912"/>
              <a:gd name="connsiteY78" fmla="*/ 210339 h 1161397"/>
              <a:gd name="connsiteX79" fmla="*/ 6290640 w 6884912"/>
              <a:gd name="connsiteY79" fmla="*/ 167441 h 1161397"/>
              <a:gd name="connsiteX80" fmla="*/ 6380420 w 6884912"/>
              <a:gd name="connsiteY80" fmla="*/ 173195 h 1161397"/>
              <a:gd name="connsiteX81" fmla="*/ 6507891 w 6884912"/>
              <a:gd name="connsiteY81" fmla="*/ 118474 h 1161397"/>
              <a:gd name="connsiteX82" fmla="*/ 6571807 w 6884912"/>
              <a:gd name="connsiteY82" fmla="*/ 98636 h 1161397"/>
              <a:gd name="connsiteX83" fmla="*/ 6671880 w 6884912"/>
              <a:gd name="connsiteY83" fmla="*/ 82931 h 1161397"/>
              <a:gd name="connsiteX84" fmla="*/ 6702266 w 6884912"/>
              <a:gd name="connsiteY84" fmla="*/ 75470 h 1161397"/>
              <a:gd name="connsiteX85" fmla="*/ 6845802 w 6884912"/>
              <a:gd name="connsiteY85" fmla="*/ 24496 h 1161397"/>
              <a:gd name="connsiteX86" fmla="*/ 6884912 w 6884912"/>
              <a:gd name="connsiteY8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907640 w 6884912"/>
              <a:gd name="connsiteY57" fmla="*/ 207568 h 1161397"/>
              <a:gd name="connsiteX58" fmla="*/ 4013061 w 6884912"/>
              <a:gd name="connsiteY58" fmla="*/ 224874 h 1161397"/>
              <a:gd name="connsiteX59" fmla="*/ 4134285 w 6884912"/>
              <a:gd name="connsiteY59" fmla="*/ 235592 h 1161397"/>
              <a:gd name="connsiteX60" fmla="*/ 4220717 w 6884912"/>
              <a:gd name="connsiteY60" fmla="*/ 192946 h 1161397"/>
              <a:gd name="connsiteX61" fmla="*/ 4228802 w 6884912"/>
              <a:gd name="connsiteY61" fmla="*/ 201468 h 1161397"/>
              <a:gd name="connsiteX62" fmla="*/ 4424852 w 6884912"/>
              <a:gd name="connsiteY62" fmla="*/ 127591 h 1161397"/>
              <a:gd name="connsiteX63" fmla="*/ 4617330 w 6884912"/>
              <a:gd name="connsiteY63" fmla="*/ 111163 h 1161397"/>
              <a:gd name="connsiteX64" fmla="*/ 4730870 w 6884912"/>
              <a:gd name="connsiteY64" fmla="*/ 129432 h 1161397"/>
              <a:gd name="connsiteX65" fmla="*/ 4785037 w 6884912"/>
              <a:gd name="connsiteY65" fmla="*/ 161964 h 1161397"/>
              <a:gd name="connsiteX66" fmla="*/ 4844073 w 6884912"/>
              <a:gd name="connsiteY66" fmla="*/ 161768 h 1161397"/>
              <a:gd name="connsiteX67" fmla="*/ 4856454 w 6884912"/>
              <a:gd name="connsiteY67" fmla="*/ 130488 h 1161397"/>
              <a:gd name="connsiteX68" fmla="*/ 4920038 w 6884912"/>
              <a:gd name="connsiteY68" fmla="*/ 140418 h 1161397"/>
              <a:gd name="connsiteX69" fmla="*/ 5016639 w 6884912"/>
              <a:gd name="connsiteY69" fmla="*/ 158905 h 1161397"/>
              <a:gd name="connsiteX70" fmla="*/ 5072009 w 6884912"/>
              <a:gd name="connsiteY70" fmla="*/ 161502 h 1161397"/>
              <a:gd name="connsiteX71" fmla="*/ 5223626 w 6884912"/>
              <a:gd name="connsiteY71" fmla="*/ 177356 h 1161397"/>
              <a:gd name="connsiteX72" fmla="*/ 5467502 w 6884912"/>
              <a:gd name="connsiteY72" fmla="*/ 250963 h 1161397"/>
              <a:gd name="connsiteX73" fmla="*/ 5592395 w 6884912"/>
              <a:gd name="connsiteY73" fmla="*/ 265434 h 1161397"/>
              <a:gd name="connsiteX74" fmla="*/ 5613532 w 6884912"/>
              <a:gd name="connsiteY74" fmla="*/ 273379 h 1161397"/>
              <a:gd name="connsiteX75" fmla="*/ 5642173 w 6884912"/>
              <a:gd name="connsiteY75" fmla="*/ 266904 h 1161397"/>
              <a:gd name="connsiteX76" fmla="*/ 5756910 w 6884912"/>
              <a:gd name="connsiteY76" fmla="*/ 239211 h 1161397"/>
              <a:gd name="connsiteX77" fmla="*/ 5846667 w 6884912"/>
              <a:gd name="connsiteY77" fmla="*/ 201786 h 1161397"/>
              <a:gd name="connsiteX78" fmla="*/ 6029542 w 6884912"/>
              <a:gd name="connsiteY78" fmla="*/ 210339 h 1161397"/>
              <a:gd name="connsiteX79" fmla="*/ 6290640 w 6884912"/>
              <a:gd name="connsiteY79" fmla="*/ 167441 h 1161397"/>
              <a:gd name="connsiteX80" fmla="*/ 6380420 w 6884912"/>
              <a:gd name="connsiteY80" fmla="*/ 173195 h 1161397"/>
              <a:gd name="connsiteX81" fmla="*/ 6507891 w 6884912"/>
              <a:gd name="connsiteY81" fmla="*/ 118474 h 1161397"/>
              <a:gd name="connsiteX82" fmla="*/ 6571807 w 6884912"/>
              <a:gd name="connsiteY82" fmla="*/ 98636 h 1161397"/>
              <a:gd name="connsiteX83" fmla="*/ 6671880 w 6884912"/>
              <a:gd name="connsiteY83" fmla="*/ 82931 h 1161397"/>
              <a:gd name="connsiteX84" fmla="*/ 6702266 w 6884912"/>
              <a:gd name="connsiteY84" fmla="*/ 75470 h 1161397"/>
              <a:gd name="connsiteX85" fmla="*/ 6845802 w 6884912"/>
              <a:gd name="connsiteY85" fmla="*/ 24496 h 1161397"/>
              <a:gd name="connsiteX86" fmla="*/ 6884912 w 6884912"/>
              <a:gd name="connsiteY8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907640 w 6884912"/>
              <a:gd name="connsiteY56" fmla="*/ 207568 h 1161397"/>
              <a:gd name="connsiteX57" fmla="*/ 4013061 w 6884912"/>
              <a:gd name="connsiteY57" fmla="*/ 224874 h 1161397"/>
              <a:gd name="connsiteX58" fmla="*/ 4134285 w 6884912"/>
              <a:gd name="connsiteY58" fmla="*/ 235592 h 1161397"/>
              <a:gd name="connsiteX59" fmla="*/ 4220717 w 6884912"/>
              <a:gd name="connsiteY59" fmla="*/ 192946 h 1161397"/>
              <a:gd name="connsiteX60" fmla="*/ 4228802 w 6884912"/>
              <a:gd name="connsiteY60" fmla="*/ 201468 h 1161397"/>
              <a:gd name="connsiteX61" fmla="*/ 4424852 w 6884912"/>
              <a:gd name="connsiteY61" fmla="*/ 127591 h 1161397"/>
              <a:gd name="connsiteX62" fmla="*/ 4617330 w 6884912"/>
              <a:gd name="connsiteY62" fmla="*/ 111163 h 1161397"/>
              <a:gd name="connsiteX63" fmla="*/ 4730870 w 6884912"/>
              <a:gd name="connsiteY63" fmla="*/ 129432 h 1161397"/>
              <a:gd name="connsiteX64" fmla="*/ 4785037 w 6884912"/>
              <a:gd name="connsiteY64" fmla="*/ 161964 h 1161397"/>
              <a:gd name="connsiteX65" fmla="*/ 4844073 w 6884912"/>
              <a:gd name="connsiteY65" fmla="*/ 161768 h 1161397"/>
              <a:gd name="connsiteX66" fmla="*/ 4856454 w 6884912"/>
              <a:gd name="connsiteY66" fmla="*/ 130488 h 1161397"/>
              <a:gd name="connsiteX67" fmla="*/ 4920038 w 6884912"/>
              <a:gd name="connsiteY67" fmla="*/ 140418 h 1161397"/>
              <a:gd name="connsiteX68" fmla="*/ 5016639 w 6884912"/>
              <a:gd name="connsiteY68" fmla="*/ 158905 h 1161397"/>
              <a:gd name="connsiteX69" fmla="*/ 5072009 w 6884912"/>
              <a:gd name="connsiteY69" fmla="*/ 161502 h 1161397"/>
              <a:gd name="connsiteX70" fmla="*/ 5223626 w 6884912"/>
              <a:gd name="connsiteY70" fmla="*/ 177356 h 1161397"/>
              <a:gd name="connsiteX71" fmla="*/ 5467502 w 6884912"/>
              <a:gd name="connsiteY71" fmla="*/ 250963 h 1161397"/>
              <a:gd name="connsiteX72" fmla="*/ 5592395 w 6884912"/>
              <a:gd name="connsiteY72" fmla="*/ 265434 h 1161397"/>
              <a:gd name="connsiteX73" fmla="*/ 5613532 w 6884912"/>
              <a:gd name="connsiteY73" fmla="*/ 273379 h 1161397"/>
              <a:gd name="connsiteX74" fmla="*/ 5642173 w 6884912"/>
              <a:gd name="connsiteY74" fmla="*/ 266904 h 1161397"/>
              <a:gd name="connsiteX75" fmla="*/ 5756910 w 6884912"/>
              <a:gd name="connsiteY75" fmla="*/ 239211 h 1161397"/>
              <a:gd name="connsiteX76" fmla="*/ 5846667 w 6884912"/>
              <a:gd name="connsiteY76" fmla="*/ 201786 h 1161397"/>
              <a:gd name="connsiteX77" fmla="*/ 6029542 w 6884912"/>
              <a:gd name="connsiteY77" fmla="*/ 210339 h 1161397"/>
              <a:gd name="connsiteX78" fmla="*/ 6290640 w 6884912"/>
              <a:gd name="connsiteY78" fmla="*/ 167441 h 1161397"/>
              <a:gd name="connsiteX79" fmla="*/ 6380420 w 6884912"/>
              <a:gd name="connsiteY79" fmla="*/ 173195 h 1161397"/>
              <a:gd name="connsiteX80" fmla="*/ 6507891 w 6884912"/>
              <a:gd name="connsiteY80" fmla="*/ 118474 h 1161397"/>
              <a:gd name="connsiteX81" fmla="*/ 6571807 w 6884912"/>
              <a:gd name="connsiteY81" fmla="*/ 98636 h 1161397"/>
              <a:gd name="connsiteX82" fmla="*/ 6671880 w 6884912"/>
              <a:gd name="connsiteY82" fmla="*/ 82931 h 1161397"/>
              <a:gd name="connsiteX83" fmla="*/ 6702266 w 6884912"/>
              <a:gd name="connsiteY83" fmla="*/ 75470 h 1161397"/>
              <a:gd name="connsiteX84" fmla="*/ 6845802 w 6884912"/>
              <a:gd name="connsiteY84" fmla="*/ 24496 h 1161397"/>
              <a:gd name="connsiteX85" fmla="*/ 6884912 w 6884912"/>
              <a:gd name="connsiteY8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907640 w 6884912"/>
              <a:gd name="connsiteY55" fmla="*/ 207568 h 1161397"/>
              <a:gd name="connsiteX56" fmla="*/ 4013061 w 6884912"/>
              <a:gd name="connsiteY56" fmla="*/ 224874 h 1161397"/>
              <a:gd name="connsiteX57" fmla="*/ 4134285 w 6884912"/>
              <a:gd name="connsiteY57" fmla="*/ 235592 h 1161397"/>
              <a:gd name="connsiteX58" fmla="*/ 4220717 w 6884912"/>
              <a:gd name="connsiteY58" fmla="*/ 192946 h 1161397"/>
              <a:gd name="connsiteX59" fmla="*/ 4228802 w 6884912"/>
              <a:gd name="connsiteY59" fmla="*/ 201468 h 1161397"/>
              <a:gd name="connsiteX60" fmla="*/ 4424852 w 6884912"/>
              <a:gd name="connsiteY60" fmla="*/ 127591 h 1161397"/>
              <a:gd name="connsiteX61" fmla="*/ 4617330 w 6884912"/>
              <a:gd name="connsiteY61" fmla="*/ 111163 h 1161397"/>
              <a:gd name="connsiteX62" fmla="*/ 4730870 w 6884912"/>
              <a:gd name="connsiteY62" fmla="*/ 129432 h 1161397"/>
              <a:gd name="connsiteX63" fmla="*/ 4785037 w 6884912"/>
              <a:gd name="connsiteY63" fmla="*/ 161964 h 1161397"/>
              <a:gd name="connsiteX64" fmla="*/ 4844073 w 6884912"/>
              <a:gd name="connsiteY64" fmla="*/ 161768 h 1161397"/>
              <a:gd name="connsiteX65" fmla="*/ 4856454 w 6884912"/>
              <a:gd name="connsiteY65" fmla="*/ 130488 h 1161397"/>
              <a:gd name="connsiteX66" fmla="*/ 4920038 w 6884912"/>
              <a:gd name="connsiteY66" fmla="*/ 140418 h 1161397"/>
              <a:gd name="connsiteX67" fmla="*/ 5016639 w 6884912"/>
              <a:gd name="connsiteY67" fmla="*/ 158905 h 1161397"/>
              <a:gd name="connsiteX68" fmla="*/ 5072009 w 6884912"/>
              <a:gd name="connsiteY68" fmla="*/ 161502 h 1161397"/>
              <a:gd name="connsiteX69" fmla="*/ 5223626 w 6884912"/>
              <a:gd name="connsiteY69" fmla="*/ 177356 h 1161397"/>
              <a:gd name="connsiteX70" fmla="*/ 5467502 w 6884912"/>
              <a:gd name="connsiteY70" fmla="*/ 250963 h 1161397"/>
              <a:gd name="connsiteX71" fmla="*/ 5592395 w 6884912"/>
              <a:gd name="connsiteY71" fmla="*/ 265434 h 1161397"/>
              <a:gd name="connsiteX72" fmla="*/ 5613532 w 6884912"/>
              <a:gd name="connsiteY72" fmla="*/ 273379 h 1161397"/>
              <a:gd name="connsiteX73" fmla="*/ 5642173 w 6884912"/>
              <a:gd name="connsiteY73" fmla="*/ 266904 h 1161397"/>
              <a:gd name="connsiteX74" fmla="*/ 5756910 w 6884912"/>
              <a:gd name="connsiteY74" fmla="*/ 239211 h 1161397"/>
              <a:gd name="connsiteX75" fmla="*/ 5846667 w 6884912"/>
              <a:gd name="connsiteY75" fmla="*/ 201786 h 1161397"/>
              <a:gd name="connsiteX76" fmla="*/ 6029542 w 6884912"/>
              <a:gd name="connsiteY76" fmla="*/ 210339 h 1161397"/>
              <a:gd name="connsiteX77" fmla="*/ 6290640 w 6884912"/>
              <a:gd name="connsiteY77" fmla="*/ 167441 h 1161397"/>
              <a:gd name="connsiteX78" fmla="*/ 6380420 w 6884912"/>
              <a:gd name="connsiteY78" fmla="*/ 173195 h 1161397"/>
              <a:gd name="connsiteX79" fmla="*/ 6507891 w 6884912"/>
              <a:gd name="connsiteY79" fmla="*/ 118474 h 1161397"/>
              <a:gd name="connsiteX80" fmla="*/ 6571807 w 6884912"/>
              <a:gd name="connsiteY80" fmla="*/ 98636 h 1161397"/>
              <a:gd name="connsiteX81" fmla="*/ 6671880 w 6884912"/>
              <a:gd name="connsiteY81" fmla="*/ 82931 h 1161397"/>
              <a:gd name="connsiteX82" fmla="*/ 6702266 w 6884912"/>
              <a:gd name="connsiteY82" fmla="*/ 75470 h 1161397"/>
              <a:gd name="connsiteX83" fmla="*/ 6845802 w 6884912"/>
              <a:gd name="connsiteY83" fmla="*/ 24496 h 1161397"/>
              <a:gd name="connsiteX84" fmla="*/ 6884912 w 6884912"/>
              <a:gd name="connsiteY8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24852 w 6884912"/>
              <a:gd name="connsiteY59" fmla="*/ 127591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4856454 w 6884912"/>
              <a:gd name="connsiteY64" fmla="*/ 130488 h 1161397"/>
              <a:gd name="connsiteX65" fmla="*/ 4920038 w 6884912"/>
              <a:gd name="connsiteY65" fmla="*/ 140418 h 1161397"/>
              <a:gd name="connsiteX66" fmla="*/ 5016639 w 6884912"/>
              <a:gd name="connsiteY66" fmla="*/ 158905 h 1161397"/>
              <a:gd name="connsiteX67" fmla="*/ 5072009 w 6884912"/>
              <a:gd name="connsiteY67" fmla="*/ 161502 h 1161397"/>
              <a:gd name="connsiteX68" fmla="*/ 5223626 w 6884912"/>
              <a:gd name="connsiteY68" fmla="*/ 177356 h 1161397"/>
              <a:gd name="connsiteX69" fmla="*/ 5467502 w 6884912"/>
              <a:gd name="connsiteY69" fmla="*/ 250963 h 1161397"/>
              <a:gd name="connsiteX70" fmla="*/ 5592395 w 6884912"/>
              <a:gd name="connsiteY70" fmla="*/ 265434 h 1161397"/>
              <a:gd name="connsiteX71" fmla="*/ 5613532 w 6884912"/>
              <a:gd name="connsiteY71" fmla="*/ 273379 h 1161397"/>
              <a:gd name="connsiteX72" fmla="*/ 5642173 w 6884912"/>
              <a:gd name="connsiteY72" fmla="*/ 266904 h 1161397"/>
              <a:gd name="connsiteX73" fmla="*/ 5756910 w 6884912"/>
              <a:gd name="connsiteY73" fmla="*/ 239211 h 1161397"/>
              <a:gd name="connsiteX74" fmla="*/ 5846667 w 6884912"/>
              <a:gd name="connsiteY74" fmla="*/ 201786 h 1161397"/>
              <a:gd name="connsiteX75" fmla="*/ 6029542 w 6884912"/>
              <a:gd name="connsiteY75" fmla="*/ 210339 h 1161397"/>
              <a:gd name="connsiteX76" fmla="*/ 6290640 w 6884912"/>
              <a:gd name="connsiteY76" fmla="*/ 167441 h 1161397"/>
              <a:gd name="connsiteX77" fmla="*/ 6380420 w 6884912"/>
              <a:gd name="connsiteY77" fmla="*/ 173195 h 1161397"/>
              <a:gd name="connsiteX78" fmla="*/ 6507891 w 6884912"/>
              <a:gd name="connsiteY78" fmla="*/ 118474 h 1161397"/>
              <a:gd name="connsiteX79" fmla="*/ 6571807 w 6884912"/>
              <a:gd name="connsiteY79" fmla="*/ 98636 h 1161397"/>
              <a:gd name="connsiteX80" fmla="*/ 6671880 w 6884912"/>
              <a:gd name="connsiteY80" fmla="*/ 82931 h 1161397"/>
              <a:gd name="connsiteX81" fmla="*/ 6702266 w 6884912"/>
              <a:gd name="connsiteY81" fmla="*/ 75470 h 1161397"/>
              <a:gd name="connsiteX82" fmla="*/ 6845802 w 6884912"/>
              <a:gd name="connsiteY82" fmla="*/ 24496 h 1161397"/>
              <a:gd name="connsiteX83" fmla="*/ 6884912 w 6884912"/>
              <a:gd name="connsiteY8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16623 w 6884912"/>
              <a:gd name="connsiteY59" fmla="*/ 153623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4856454 w 6884912"/>
              <a:gd name="connsiteY64" fmla="*/ 130488 h 1161397"/>
              <a:gd name="connsiteX65" fmla="*/ 4920038 w 6884912"/>
              <a:gd name="connsiteY65" fmla="*/ 140418 h 1161397"/>
              <a:gd name="connsiteX66" fmla="*/ 5016639 w 6884912"/>
              <a:gd name="connsiteY66" fmla="*/ 158905 h 1161397"/>
              <a:gd name="connsiteX67" fmla="*/ 5072009 w 6884912"/>
              <a:gd name="connsiteY67" fmla="*/ 161502 h 1161397"/>
              <a:gd name="connsiteX68" fmla="*/ 5223626 w 6884912"/>
              <a:gd name="connsiteY68" fmla="*/ 177356 h 1161397"/>
              <a:gd name="connsiteX69" fmla="*/ 5467502 w 6884912"/>
              <a:gd name="connsiteY69" fmla="*/ 250963 h 1161397"/>
              <a:gd name="connsiteX70" fmla="*/ 5592395 w 6884912"/>
              <a:gd name="connsiteY70" fmla="*/ 265434 h 1161397"/>
              <a:gd name="connsiteX71" fmla="*/ 5613532 w 6884912"/>
              <a:gd name="connsiteY71" fmla="*/ 273379 h 1161397"/>
              <a:gd name="connsiteX72" fmla="*/ 5642173 w 6884912"/>
              <a:gd name="connsiteY72" fmla="*/ 266904 h 1161397"/>
              <a:gd name="connsiteX73" fmla="*/ 5756910 w 6884912"/>
              <a:gd name="connsiteY73" fmla="*/ 239211 h 1161397"/>
              <a:gd name="connsiteX74" fmla="*/ 5846667 w 6884912"/>
              <a:gd name="connsiteY74" fmla="*/ 201786 h 1161397"/>
              <a:gd name="connsiteX75" fmla="*/ 6029542 w 6884912"/>
              <a:gd name="connsiteY75" fmla="*/ 210339 h 1161397"/>
              <a:gd name="connsiteX76" fmla="*/ 6290640 w 6884912"/>
              <a:gd name="connsiteY76" fmla="*/ 167441 h 1161397"/>
              <a:gd name="connsiteX77" fmla="*/ 6380420 w 6884912"/>
              <a:gd name="connsiteY77" fmla="*/ 173195 h 1161397"/>
              <a:gd name="connsiteX78" fmla="*/ 6507891 w 6884912"/>
              <a:gd name="connsiteY78" fmla="*/ 118474 h 1161397"/>
              <a:gd name="connsiteX79" fmla="*/ 6571807 w 6884912"/>
              <a:gd name="connsiteY79" fmla="*/ 98636 h 1161397"/>
              <a:gd name="connsiteX80" fmla="*/ 6671880 w 6884912"/>
              <a:gd name="connsiteY80" fmla="*/ 82931 h 1161397"/>
              <a:gd name="connsiteX81" fmla="*/ 6702266 w 6884912"/>
              <a:gd name="connsiteY81" fmla="*/ 75470 h 1161397"/>
              <a:gd name="connsiteX82" fmla="*/ 6845802 w 6884912"/>
              <a:gd name="connsiteY82" fmla="*/ 24496 h 1161397"/>
              <a:gd name="connsiteX83" fmla="*/ 6884912 w 6884912"/>
              <a:gd name="connsiteY8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16623 w 6884912"/>
              <a:gd name="connsiteY59" fmla="*/ 153623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4856454 w 6884912"/>
              <a:gd name="connsiteY64" fmla="*/ 130488 h 1161397"/>
              <a:gd name="connsiteX65" fmla="*/ 5016639 w 6884912"/>
              <a:gd name="connsiteY65" fmla="*/ 158905 h 1161397"/>
              <a:gd name="connsiteX66" fmla="*/ 5072009 w 6884912"/>
              <a:gd name="connsiteY66" fmla="*/ 161502 h 1161397"/>
              <a:gd name="connsiteX67" fmla="*/ 5223626 w 6884912"/>
              <a:gd name="connsiteY67" fmla="*/ 177356 h 1161397"/>
              <a:gd name="connsiteX68" fmla="*/ 5467502 w 6884912"/>
              <a:gd name="connsiteY68" fmla="*/ 250963 h 1161397"/>
              <a:gd name="connsiteX69" fmla="*/ 5592395 w 6884912"/>
              <a:gd name="connsiteY69" fmla="*/ 265434 h 1161397"/>
              <a:gd name="connsiteX70" fmla="*/ 5613532 w 6884912"/>
              <a:gd name="connsiteY70" fmla="*/ 273379 h 1161397"/>
              <a:gd name="connsiteX71" fmla="*/ 5642173 w 6884912"/>
              <a:gd name="connsiteY71" fmla="*/ 266904 h 1161397"/>
              <a:gd name="connsiteX72" fmla="*/ 5756910 w 6884912"/>
              <a:gd name="connsiteY72" fmla="*/ 239211 h 1161397"/>
              <a:gd name="connsiteX73" fmla="*/ 5846667 w 6884912"/>
              <a:gd name="connsiteY73" fmla="*/ 201786 h 1161397"/>
              <a:gd name="connsiteX74" fmla="*/ 6029542 w 6884912"/>
              <a:gd name="connsiteY74" fmla="*/ 210339 h 1161397"/>
              <a:gd name="connsiteX75" fmla="*/ 6290640 w 6884912"/>
              <a:gd name="connsiteY75" fmla="*/ 167441 h 1161397"/>
              <a:gd name="connsiteX76" fmla="*/ 6380420 w 6884912"/>
              <a:gd name="connsiteY76" fmla="*/ 173195 h 1161397"/>
              <a:gd name="connsiteX77" fmla="*/ 6507891 w 6884912"/>
              <a:gd name="connsiteY77" fmla="*/ 118474 h 1161397"/>
              <a:gd name="connsiteX78" fmla="*/ 6571807 w 6884912"/>
              <a:gd name="connsiteY78" fmla="*/ 98636 h 1161397"/>
              <a:gd name="connsiteX79" fmla="*/ 6671880 w 6884912"/>
              <a:gd name="connsiteY79" fmla="*/ 82931 h 1161397"/>
              <a:gd name="connsiteX80" fmla="*/ 6702266 w 6884912"/>
              <a:gd name="connsiteY80" fmla="*/ 75470 h 1161397"/>
              <a:gd name="connsiteX81" fmla="*/ 6845802 w 6884912"/>
              <a:gd name="connsiteY81" fmla="*/ 24496 h 1161397"/>
              <a:gd name="connsiteX82" fmla="*/ 6884912 w 6884912"/>
              <a:gd name="connsiteY8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16623 w 6884912"/>
              <a:gd name="connsiteY59" fmla="*/ 153623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5016639 w 6884912"/>
              <a:gd name="connsiteY64" fmla="*/ 158905 h 1161397"/>
              <a:gd name="connsiteX65" fmla="*/ 5072009 w 6884912"/>
              <a:gd name="connsiteY65" fmla="*/ 161502 h 1161397"/>
              <a:gd name="connsiteX66" fmla="*/ 5223626 w 6884912"/>
              <a:gd name="connsiteY66" fmla="*/ 177356 h 1161397"/>
              <a:gd name="connsiteX67" fmla="*/ 5467502 w 6884912"/>
              <a:gd name="connsiteY67" fmla="*/ 250963 h 1161397"/>
              <a:gd name="connsiteX68" fmla="*/ 5592395 w 6884912"/>
              <a:gd name="connsiteY68" fmla="*/ 265434 h 1161397"/>
              <a:gd name="connsiteX69" fmla="*/ 5613532 w 6884912"/>
              <a:gd name="connsiteY69" fmla="*/ 273379 h 1161397"/>
              <a:gd name="connsiteX70" fmla="*/ 5642173 w 6884912"/>
              <a:gd name="connsiteY70" fmla="*/ 266904 h 1161397"/>
              <a:gd name="connsiteX71" fmla="*/ 5756910 w 6884912"/>
              <a:gd name="connsiteY71" fmla="*/ 239211 h 1161397"/>
              <a:gd name="connsiteX72" fmla="*/ 5846667 w 6884912"/>
              <a:gd name="connsiteY72" fmla="*/ 201786 h 1161397"/>
              <a:gd name="connsiteX73" fmla="*/ 6029542 w 6884912"/>
              <a:gd name="connsiteY73" fmla="*/ 210339 h 1161397"/>
              <a:gd name="connsiteX74" fmla="*/ 6290640 w 6884912"/>
              <a:gd name="connsiteY74" fmla="*/ 167441 h 1161397"/>
              <a:gd name="connsiteX75" fmla="*/ 6380420 w 6884912"/>
              <a:gd name="connsiteY75" fmla="*/ 173195 h 1161397"/>
              <a:gd name="connsiteX76" fmla="*/ 6507891 w 6884912"/>
              <a:gd name="connsiteY76" fmla="*/ 118474 h 1161397"/>
              <a:gd name="connsiteX77" fmla="*/ 6571807 w 6884912"/>
              <a:gd name="connsiteY77" fmla="*/ 98636 h 1161397"/>
              <a:gd name="connsiteX78" fmla="*/ 6671880 w 6884912"/>
              <a:gd name="connsiteY78" fmla="*/ 82931 h 1161397"/>
              <a:gd name="connsiteX79" fmla="*/ 6702266 w 6884912"/>
              <a:gd name="connsiteY79" fmla="*/ 75470 h 1161397"/>
              <a:gd name="connsiteX80" fmla="*/ 6845802 w 6884912"/>
              <a:gd name="connsiteY80" fmla="*/ 24496 h 1161397"/>
              <a:gd name="connsiteX81" fmla="*/ 6884912 w 6884912"/>
              <a:gd name="connsiteY81" fmla="*/ 0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31799" y="1126149"/>
                  <a:pt x="298798" y="1044531"/>
                  <a:pt x="355512" y="1036593"/>
                </a:cubicBezTo>
                <a:cubicBezTo>
                  <a:pt x="427149" y="1015055"/>
                  <a:pt x="466407" y="1043128"/>
                  <a:pt x="519354" y="1038706"/>
                </a:cubicBezTo>
                <a:cubicBezTo>
                  <a:pt x="536908" y="1031720"/>
                  <a:pt x="669410" y="970661"/>
                  <a:pt x="689654" y="966675"/>
                </a:cubicBezTo>
                <a:cubicBezTo>
                  <a:pt x="736045" y="948784"/>
                  <a:pt x="769339" y="947890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cubicBezTo>
                  <a:pt x="1200307" y="688370"/>
                  <a:pt x="1275301" y="651309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cubicBezTo>
                  <a:pt x="1350503" y="614507"/>
                  <a:pt x="1381945" y="616030"/>
                  <a:pt x="1391606" y="615229"/>
                </a:cubicBez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85857" y="623401"/>
                  <a:pt x="1592172" y="629819"/>
                </a:cubicBezTo>
                <a:cubicBezTo>
                  <a:pt x="1651945" y="578091"/>
                  <a:pt x="1659006" y="610309"/>
                  <a:pt x="1731986" y="589682"/>
                </a:cubicBezTo>
                <a:cubicBezTo>
                  <a:pt x="1817442" y="583260"/>
                  <a:pt x="1884494" y="589156"/>
                  <a:pt x="1940326" y="582611"/>
                </a:cubicBezTo>
                <a:cubicBezTo>
                  <a:pt x="1967287" y="583845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754324" y="424766"/>
                </a:ln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72664" y="234091"/>
                  <a:pt x="3860868" y="210929"/>
                  <a:pt x="3907640" y="207568"/>
                </a:cubicBezTo>
                <a:lnTo>
                  <a:pt x="4013061" y="224874"/>
                </a:ln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196151" y="208022"/>
                  <a:pt x="4228802" y="201468"/>
                </a:cubicBezTo>
                <a:cubicBezTo>
                  <a:pt x="4261453" y="194914"/>
                  <a:pt x="4351868" y="168674"/>
                  <a:pt x="4416623" y="153623"/>
                </a:cubicBezTo>
                <a:cubicBezTo>
                  <a:pt x="4490845" y="140294"/>
                  <a:pt x="4527062" y="166416"/>
                  <a:pt x="4617330" y="111163"/>
                </a:cubicBezTo>
                <a:cubicBezTo>
                  <a:pt x="4668333" y="111470"/>
                  <a:pt x="4702919" y="120965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lnTo>
                  <a:pt x="5016639" y="158905"/>
                </a:ln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9541" y="192266"/>
                  <a:pt x="5406040" y="236283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106" y="196974"/>
                  <a:pt x="5955547" y="216063"/>
                  <a:pt x="6029542" y="210339"/>
                </a:cubicBezTo>
                <a:cubicBezTo>
                  <a:pt x="6084527" y="201461"/>
                  <a:pt x="6232160" y="173632"/>
                  <a:pt x="6290640" y="167441"/>
                </a:cubicBezTo>
                <a:cubicBezTo>
                  <a:pt x="6330523" y="169653"/>
                  <a:pt x="6344211" y="181356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lnTo>
                  <a:pt x="6884912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Freeform: Shape 18">
            <a:extLst>
              <a:ext uri="{FF2B5EF4-FFF2-40B4-BE49-F238E27FC236}">
                <a16:creationId xmlns:a16="http://schemas.microsoft.com/office/drawing/2014/main" id="{159CA1A0-665C-4FC9-BE25-8C45BB69D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016384"/>
            <a:ext cx="10232859" cy="1841617"/>
          </a:xfrm>
          <a:custGeom>
            <a:avLst/>
            <a:gdLst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679743 w 10232859"/>
              <a:gd name="connsiteY180" fmla="*/ 558264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4270 w 10232859"/>
              <a:gd name="connsiteY235" fmla="*/ 1213138 h 1705557"/>
              <a:gd name="connsiteX236" fmla="*/ 8853872 w 10232859"/>
              <a:gd name="connsiteY236" fmla="*/ 1221228 h 1705557"/>
              <a:gd name="connsiteX237" fmla="*/ 8861901 w 10232859"/>
              <a:gd name="connsiteY237" fmla="*/ 1217889 h 1705557"/>
              <a:gd name="connsiteX238" fmla="*/ 8874168 w 10232859"/>
              <a:gd name="connsiteY238" fmla="*/ 1220481 h 1705557"/>
              <a:gd name="connsiteX239" fmla="*/ 8871123 w 10232859"/>
              <a:gd name="connsiteY239" fmla="*/ 1227674 h 1705557"/>
              <a:gd name="connsiteX240" fmla="*/ 8903537 w 10232859"/>
              <a:gd name="connsiteY240" fmla="*/ 1237102 h 1705557"/>
              <a:gd name="connsiteX241" fmla="*/ 8933767 w 10232859"/>
              <a:gd name="connsiteY241" fmla="*/ 1269882 h 1705557"/>
              <a:gd name="connsiteX242" fmla="*/ 8985765 w 10232859"/>
              <a:gd name="connsiteY242" fmla="*/ 1294178 h 1705557"/>
              <a:gd name="connsiteX243" fmla="*/ 9071444 w 10232859"/>
              <a:gd name="connsiteY243" fmla="*/ 1323819 h 1705557"/>
              <a:gd name="connsiteX244" fmla="*/ 9096711 w 10232859"/>
              <a:gd name="connsiteY244" fmla="*/ 1334291 h 1705557"/>
              <a:gd name="connsiteX245" fmla="*/ 9338853 w 10232859"/>
              <a:gd name="connsiteY245" fmla="*/ 1454560 h 1705557"/>
              <a:gd name="connsiteX246" fmla="*/ 9520814 w 10232859"/>
              <a:gd name="connsiteY246" fmla="*/ 1456341 h 1705557"/>
              <a:gd name="connsiteX247" fmla="*/ 9702271 w 10232859"/>
              <a:gd name="connsiteY247" fmla="*/ 1495067 h 1705557"/>
              <a:gd name="connsiteX248" fmla="*/ 9744273 w 10232859"/>
              <a:gd name="connsiteY248" fmla="*/ 1530026 h 1705557"/>
              <a:gd name="connsiteX249" fmla="*/ 9771903 w 10232859"/>
              <a:gd name="connsiteY249" fmla="*/ 1536548 h 1705557"/>
              <a:gd name="connsiteX250" fmla="*/ 9818565 w 10232859"/>
              <a:gd name="connsiteY250" fmla="*/ 1545059 h 1705557"/>
              <a:gd name="connsiteX251" fmla="*/ 9882202 w 10232859"/>
              <a:gd name="connsiteY251" fmla="*/ 1572402 h 1705557"/>
              <a:gd name="connsiteX252" fmla="*/ 10022025 w 10232859"/>
              <a:gd name="connsiteY252" fmla="*/ 1606210 h 1705557"/>
              <a:gd name="connsiteX253" fmla="*/ 10220406 w 10232859"/>
              <a:gd name="connsiteY253" fmla="*/ 1683519 h 1705557"/>
              <a:gd name="connsiteX254" fmla="*/ 10232859 w 10232859"/>
              <a:gd name="connsiteY254" fmla="*/ 1705557 h 1705557"/>
              <a:gd name="connsiteX255" fmla="*/ 0 w 10232859"/>
              <a:gd name="connsiteY255" fmla="*/ 1705557 h 1705557"/>
              <a:gd name="connsiteX256" fmla="*/ 0 w 10232859"/>
              <a:gd name="connsiteY256" fmla="*/ 28342 h 1705557"/>
              <a:gd name="connsiteX257" fmla="*/ 8097 w 10232859"/>
              <a:gd name="connsiteY257" fmla="*/ 30869 h 1705557"/>
              <a:gd name="connsiteX258" fmla="*/ 77128 w 10232859"/>
              <a:gd name="connsiteY258" fmla="*/ 13381 h 1705557"/>
              <a:gd name="connsiteX259" fmla="*/ 188338 w 10232859"/>
              <a:gd name="connsiteY259" fmla="*/ 11593 h 1705557"/>
              <a:gd name="connsiteX260" fmla="*/ 298809 w 10232859"/>
              <a:gd name="connsiteY260" fmla="*/ 12712 h 1705557"/>
              <a:gd name="connsiteX261" fmla="*/ 338985 w 10232859"/>
              <a:gd name="connsiteY261" fmla="*/ 14520 h 1705557"/>
              <a:gd name="connsiteX262" fmla="*/ 409815 w 10232859"/>
              <a:gd name="connsiteY262" fmla="*/ 11559 h 1705557"/>
              <a:gd name="connsiteX263" fmla="*/ 424169 w 10232859"/>
              <a:gd name="connsiteY263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633779 w 10232859"/>
              <a:gd name="connsiteY227" fmla="*/ 1145740 h 1705557"/>
              <a:gd name="connsiteX228" fmla="*/ 8676965 w 10232859"/>
              <a:gd name="connsiteY228" fmla="*/ 1163463 h 1705557"/>
              <a:gd name="connsiteX229" fmla="*/ 8698944 w 10232859"/>
              <a:gd name="connsiteY229" fmla="*/ 1163453 h 1705557"/>
              <a:gd name="connsiteX230" fmla="*/ 8711456 w 10232859"/>
              <a:gd name="connsiteY230" fmla="*/ 1175731 h 1705557"/>
              <a:gd name="connsiteX231" fmla="*/ 8732793 w 10232859"/>
              <a:gd name="connsiteY231" fmla="*/ 1179486 h 1705557"/>
              <a:gd name="connsiteX232" fmla="*/ 8751897 w 10232859"/>
              <a:gd name="connsiteY232" fmla="*/ 1197400 h 1705557"/>
              <a:gd name="connsiteX233" fmla="*/ 8793564 w 10232859"/>
              <a:gd name="connsiteY233" fmla="*/ 1179086 h 1705557"/>
              <a:gd name="connsiteX234" fmla="*/ 8834270 w 10232859"/>
              <a:gd name="connsiteY234" fmla="*/ 1213138 h 1705557"/>
              <a:gd name="connsiteX235" fmla="*/ 8853872 w 10232859"/>
              <a:gd name="connsiteY235" fmla="*/ 1221228 h 1705557"/>
              <a:gd name="connsiteX236" fmla="*/ 8861901 w 10232859"/>
              <a:gd name="connsiteY236" fmla="*/ 1217889 h 1705557"/>
              <a:gd name="connsiteX237" fmla="*/ 8874168 w 10232859"/>
              <a:gd name="connsiteY237" fmla="*/ 1220481 h 1705557"/>
              <a:gd name="connsiteX238" fmla="*/ 8871123 w 10232859"/>
              <a:gd name="connsiteY238" fmla="*/ 1227674 h 1705557"/>
              <a:gd name="connsiteX239" fmla="*/ 8903537 w 10232859"/>
              <a:gd name="connsiteY239" fmla="*/ 1237102 h 1705557"/>
              <a:gd name="connsiteX240" fmla="*/ 8933767 w 10232859"/>
              <a:gd name="connsiteY240" fmla="*/ 1269882 h 1705557"/>
              <a:gd name="connsiteX241" fmla="*/ 8985765 w 10232859"/>
              <a:gd name="connsiteY241" fmla="*/ 1294178 h 1705557"/>
              <a:gd name="connsiteX242" fmla="*/ 9071444 w 10232859"/>
              <a:gd name="connsiteY242" fmla="*/ 1323819 h 1705557"/>
              <a:gd name="connsiteX243" fmla="*/ 9096711 w 10232859"/>
              <a:gd name="connsiteY243" fmla="*/ 1334291 h 1705557"/>
              <a:gd name="connsiteX244" fmla="*/ 9338853 w 10232859"/>
              <a:gd name="connsiteY244" fmla="*/ 1454560 h 1705557"/>
              <a:gd name="connsiteX245" fmla="*/ 9520814 w 10232859"/>
              <a:gd name="connsiteY245" fmla="*/ 1456341 h 1705557"/>
              <a:gd name="connsiteX246" fmla="*/ 9702271 w 10232859"/>
              <a:gd name="connsiteY246" fmla="*/ 1495067 h 1705557"/>
              <a:gd name="connsiteX247" fmla="*/ 9744273 w 10232859"/>
              <a:gd name="connsiteY247" fmla="*/ 1530026 h 1705557"/>
              <a:gd name="connsiteX248" fmla="*/ 9771903 w 10232859"/>
              <a:gd name="connsiteY248" fmla="*/ 1536548 h 1705557"/>
              <a:gd name="connsiteX249" fmla="*/ 9818565 w 10232859"/>
              <a:gd name="connsiteY249" fmla="*/ 1545059 h 1705557"/>
              <a:gd name="connsiteX250" fmla="*/ 9882202 w 10232859"/>
              <a:gd name="connsiteY250" fmla="*/ 1572402 h 1705557"/>
              <a:gd name="connsiteX251" fmla="*/ 10022025 w 10232859"/>
              <a:gd name="connsiteY251" fmla="*/ 1606210 h 1705557"/>
              <a:gd name="connsiteX252" fmla="*/ 10220406 w 10232859"/>
              <a:gd name="connsiteY252" fmla="*/ 1683519 h 1705557"/>
              <a:gd name="connsiteX253" fmla="*/ 10232859 w 10232859"/>
              <a:gd name="connsiteY253" fmla="*/ 1705557 h 1705557"/>
              <a:gd name="connsiteX254" fmla="*/ 0 w 10232859"/>
              <a:gd name="connsiteY254" fmla="*/ 1705557 h 1705557"/>
              <a:gd name="connsiteX255" fmla="*/ 0 w 10232859"/>
              <a:gd name="connsiteY255" fmla="*/ 28342 h 1705557"/>
              <a:gd name="connsiteX256" fmla="*/ 8097 w 10232859"/>
              <a:gd name="connsiteY256" fmla="*/ 30869 h 1705557"/>
              <a:gd name="connsiteX257" fmla="*/ 77128 w 10232859"/>
              <a:gd name="connsiteY257" fmla="*/ 13381 h 1705557"/>
              <a:gd name="connsiteX258" fmla="*/ 188338 w 10232859"/>
              <a:gd name="connsiteY258" fmla="*/ 11593 h 1705557"/>
              <a:gd name="connsiteX259" fmla="*/ 298809 w 10232859"/>
              <a:gd name="connsiteY259" fmla="*/ 12712 h 1705557"/>
              <a:gd name="connsiteX260" fmla="*/ 338985 w 10232859"/>
              <a:gd name="connsiteY260" fmla="*/ 14520 h 1705557"/>
              <a:gd name="connsiteX261" fmla="*/ 409815 w 10232859"/>
              <a:gd name="connsiteY261" fmla="*/ 11559 h 1705557"/>
              <a:gd name="connsiteX262" fmla="*/ 424169 w 10232859"/>
              <a:gd name="connsiteY26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633779 w 10232859"/>
              <a:gd name="connsiteY226" fmla="*/ 1145740 h 1705557"/>
              <a:gd name="connsiteX227" fmla="*/ 8676965 w 10232859"/>
              <a:gd name="connsiteY227" fmla="*/ 1163463 h 1705557"/>
              <a:gd name="connsiteX228" fmla="*/ 8698944 w 10232859"/>
              <a:gd name="connsiteY228" fmla="*/ 1163453 h 1705557"/>
              <a:gd name="connsiteX229" fmla="*/ 8711456 w 10232859"/>
              <a:gd name="connsiteY229" fmla="*/ 1175731 h 1705557"/>
              <a:gd name="connsiteX230" fmla="*/ 8732793 w 10232859"/>
              <a:gd name="connsiteY230" fmla="*/ 1179486 h 1705557"/>
              <a:gd name="connsiteX231" fmla="*/ 8751897 w 10232859"/>
              <a:gd name="connsiteY231" fmla="*/ 1197400 h 1705557"/>
              <a:gd name="connsiteX232" fmla="*/ 8793564 w 10232859"/>
              <a:gd name="connsiteY232" fmla="*/ 1179086 h 1705557"/>
              <a:gd name="connsiteX233" fmla="*/ 8834270 w 10232859"/>
              <a:gd name="connsiteY233" fmla="*/ 1213138 h 1705557"/>
              <a:gd name="connsiteX234" fmla="*/ 8853872 w 10232859"/>
              <a:gd name="connsiteY234" fmla="*/ 1221228 h 1705557"/>
              <a:gd name="connsiteX235" fmla="*/ 8861901 w 10232859"/>
              <a:gd name="connsiteY235" fmla="*/ 1217889 h 1705557"/>
              <a:gd name="connsiteX236" fmla="*/ 8874168 w 10232859"/>
              <a:gd name="connsiteY236" fmla="*/ 1220481 h 1705557"/>
              <a:gd name="connsiteX237" fmla="*/ 8871123 w 10232859"/>
              <a:gd name="connsiteY237" fmla="*/ 1227674 h 1705557"/>
              <a:gd name="connsiteX238" fmla="*/ 8903537 w 10232859"/>
              <a:gd name="connsiteY238" fmla="*/ 1237102 h 1705557"/>
              <a:gd name="connsiteX239" fmla="*/ 8933767 w 10232859"/>
              <a:gd name="connsiteY239" fmla="*/ 1269882 h 1705557"/>
              <a:gd name="connsiteX240" fmla="*/ 8985765 w 10232859"/>
              <a:gd name="connsiteY240" fmla="*/ 1294178 h 1705557"/>
              <a:gd name="connsiteX241" fmla="*/ 9071444 w 10232859"/>
              <a:gd name="connsiteY241" fmla="*/ 1323819 h 1705557"/>
              <a:gd name="connsiteX242" fmla="*/ 9096711 w 10232859"/>
              <a:gd name="connsiteY242" fmla="*/ 1334291 h 1705557"/>
              <a:gd name="connsiteX243" fmla="*/ 9338853 w 10232859"/>
              <a:gd name="connsiteY243" fmla="*/ 1454560 h 1705557"/>
              <a:gd name="connsiteX244" fmla="*/ 9520814 w 10232859"/>
              <a:gd name="connsiteY244" fmla="*/ 1456341 h 1705557"/>
              <a:gd name="connsiteX245" fmla="*/ 9702271 w 10232859"/>
              <a:gd name="connsiteY245" fmla="*/ 1495067 h 1705557"/>
              <a:gd name="connsiteX246" fmla="*/ 9744273 w 10232859"/>
              <a:gd name="connsiteY246" fmla="*/ 1530026 h 1705557"/>
              <a:gd name="connsiteX247" fmla="*/ 9771903 w 10232859"/>
              <a:gd name="connsiteY247" fmla="*/ 1536548 h 1705557"/>
              <a:gd name="connsiteX248" fmla="*/ 9818565 w 10232859"/>
              <a:gd name="connsiteY248" fmla="*/ 1545059 h 1705557"/>
              <a:gd name="connsiteX249" fmla="*/ 9882202 w 10232859"/>
              <a:gd name="connsiteY249" fmla="*/ 1572402 h 1705557"/>
              <a:gd name="connsiteX250" fmla="*/ 10022025 w 10232859"/>
              <a:gd name="connsiteY250" fmla="*/ 1606210 h 1705557"/>
              <a:gd name="connsiteX251" fmla="*/ 10220406 w 10232859"/>
              <a:gd name="connsiteY251" fmla="*/ 1683519 h 1705557"/>
              <a:gd name="connsiteX252" fmla="*/ 10232859 w 10232859"/>
              <a:gd name="connsiteY252" fmla="*/ 1705557 h 1705557"/>
              <a:gd name="connsiteX253" fmla="*/ 0 w 10232859"/>
              <a:gd name="connsiteY253" fmla="*/ 1705557 h 1705557"/>
              <a:gd name="connsiteX254" fmla="*/ 0 w 10232859"/>
              <a:gd name="connsiteY254" fmla="*/ 28342 h 1705557"/>
              <a:gd name="connsiteX255" fmla="*/ 8097 w 10232859"/>
              <a:gd name="connsiteY255" fmla="*/ 30869 h 1705557"/>
              <a:gd name="connsiteX256" fmla="*/ 77128 w 10232859"/>
              <a:gd name="connsiteY256" fmla="*/ 13381 h 1705557"/>
              <a:gd name="connsiteX257" fmla="*/ 188338 w 10232859"/>
              <a:gd name="connsiteY257" fmla="*/ 11593 h 1705557"/>
              <a:gd name="connsiteX258" fmla="*/ 298809 w 10232859"/>
              <a:gd name="connsiteY258" fmla="*/ 12712 h 1705557"/>
              <a:gd name="connsiteX259" fmla="*/ 338985 w 10232859"/>
              <a:gd name="connsiteY259" fmla="*/ 14520 h 1705557"/>
              <a:gd name="connsiteX260" fmla="*/ 409815 w 10232859"/>
              <a:gd name="connsiteY260" fmla="*/ 11559 h 1705557"/>
              <a:gd name="connsiteX261" fmla="*/ 424169 w 10232859"/>
              <a:gd name="connsiteY261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708983 w 10232859"/>
              <a:gd name="connsiteY150" fmla="*/ 313188 h 1705557"/>
              <a:gd name="connsiteX151" fmla="*/ 5773909 w 10232859"/>
              <a:gd name="connsiteY151" fmla="*/ 318575 h 1705557"/>
              <a:gd name="connsiteX152" fmla="*/ 5809500 w 10232859"/>
              <a:gd name="connsiteY152" fmla="*/ 324964 h 1705557"/>
              <a:gd name="connsiteX153" fmla="*/ 5908729 w 10232859"/>
              <a:gd name="connsiteY153" fmla="*/ 338849 h 1705557"/>
              <a:gd name="connsiteX154" fmla="*/ 6009654 w 10232859"/>
              <a:gd name="connsiteY154" fmla="*/ 350040 h 1705557"/>
              <a:gd name="connsiteX155" fmla="*/ 6067487 w 10232859"/>
              <a:gd name="connsiteY155" fmla="*/ 340226 h 1705557"/>
              <a:gd name="connsiteX156" fmla="*/ 6073281 w 10232859"/>
              <a:gd name="connsiteY156" fmla="*/ 340830 h 1705557"/>
              <a:gd name="connsiteX157" fmla="*/ 6086225 w 10232859"/>
              <a:gd name="connsiteY157" fmla="*/ 346135 h 1705557"/>
              <a:gd name="connsiteX158" fmla="*/ 6090616 w 10232859"/>
              <a:gd name="connsiteY158" fmla="*/ 348731 h 1705557"/>
              <a:gd name="connsiteX159" fmla="*/ 6098056 w 10232859"/>
              <a:gd name="connsiteY159" fmla="*/ 351249 h 1705557"/>
              <a:gd name="connsiteX160" fmla="*/ 6098391 w 10232859"/>
              <a:gd name="connsiteY160" fmla="*/ 351119 h 1705557"/>
              <a:gd name="connsiteX161" fmla="*/ 6105063 w 10232859"/>
              <a:gd name="connsiteY161" fmla="*/ 353854 h 1705557"/>
              <a:gd name="connsiteX162" fmla="*/ 6135796 w 10232859"/>
              <a:gd name="connsiteY162" fmla="*/ 369657 h 1705557"/>
              <a:gd name="connsiteX163" fmla="*/ 6195166 w 10232859"/>
              <a:gd name="connsiteY163" fmla="*/ 366704 h 1705557"/>
              <a:gd name="connsiteX164" fmla="*/ 6216259 w 10232859"/>
              <a:gd name="connsiteY164" fmla="*/ 369879 h 1705557"/>
              <a:gd name="connsiteX165" fmla="*/ 6228331 w 10232859"/>
              <a:gd name="connsiteY165" fmla="*/ 370548 h 1705557"/>
              <a:gd name="connsiteX166" fmla="*/ 6229602 w 10232859"/>
              <a:gd name="connsiteY166" fmla="*/ 369928 h 1705557"/>
              <a:gd name="connsiteX167" fmla="*/ 6258988 w 10232859"/>
              <a:gd name="connsiteY167" fmla="*/ 385174 h 1705557"/>
              <a:gd name="connsiteX168" fmla="*/ 6264106 w 10232859"/>
              <a:gd name="connsiteY168" fmla="*/ 385655 h 1705557"/>
              <a:gd name="connsiteX169" fmla="*/ 6281703 w 10232859"/>
              <a:gd name="connsiteY169" fmla="*/ 397568 h 1705557"/>
              <a:gd name="connsiteX170" fmla="*/ 6291622 w 10232859"/>
              <a:gd name="connsiteY170" fmla="*/ 402669 h 1705557"/>
              <a:gd name="connsiteX171" fmla="*/ 6292712 w 10232859"/>
              <a:gd name="connsiteY171" fmla="*/ 406285 h 1705557"/>
              <a:gd name="connsiteX172" fmla="*/ 6308227 w 10232859"/>
              <a:gd name="connsiteY172" fmla="*/ 412710 h 1705557"/>
              <a:gd name="connsiteX173" fmla="*/ 6310656 w 10232859"/>
              <a:gd name="connsiteY173" fmla="*/ 412628 h 1705557"/>
              <a:gd name="connsiteX174" fmla="*/ 6321049 w 10232859"/>
              <a:gd name="connsiteY174" fmla="*/ 420978 h 1705557"/>
              <a:gd name="connsiteX175" fmla="*/ 6326853 w 10232859"/>
              <a:gd name="connsiteY175" fmla="*/ 431664 h 1705557"/>
              <a:gd name="connsiteX176" fmla="*/ 6467879 w 10232859"/>
              <a:gd name="connsiteY176" fmla="*/ 474762 h 1705557"/>
              <a:gd name="connsiteX177" fmla="*/ 6564351 w 10232859"/>
              <a:gd name="connsiteY177" fmla="*/ 544032 h 1705557"/>
              <a:gd name="connsiteX178" fmla="*/ 6641544 w 10232859"/>
              <a:gd name="connsiteY178" fmla="*/ 566599 h 1705557"/>
              <a:gd name="connsiteX179" fmla="*/ 6731052 w 10232859"/>
              <a:gd name="connsiteY179" fmla="*/ 578550 h 1705557"/>
              <a:gd name="connsiteX180" fmla="*/ 6858983 w 10232859"/>
              <a:gd name="connsiteY180" fmla="*/ 630237 h 1705557"/>
              <a:gd name="connsiteX181" fmla="*/ 6910661 w 10232859"/>
              <a:gd name="connsiteY181" fmla="*/ 641134 h 1705557"/>
              <a:gd name="connsiteX182" fmla="*/ 6944111 w 10232859"/>
              <a:gd name="connsiteY182" fmla="*/ 666016 h 1705557"/>
              <a:gd name="connsiteX183" fmla="*/ 6965771 w 10232859"/>
              <a:gd name="connsiteY183" fmla="*/ 666445 h 1705557"/>
              <a:gd name="connsiteX184" fmla="*/ 6969639 w 10232859"/>
              <a:gd name="connsiteY184" fmla="*/ 666351 h 1705557"/>
              <a:gd name="connsiteX185" fmla="*/ 6982242 w 10232859"/>
              <a:gd name="connsiteY185" fmla="*/ 669626 h 1705557"/>
              <a:gd name="connsiteX186" fmla="*/ 6989387 w 10232859"/>
              <a:gd name="connsiteY186" fmla="*/ 665988 h 1705557"/>
              <a:gd name="connsiteX187" fmla="*/ 7010930 w 10232859"/>
              <a:gd name="connsiteY187" fmla="*/ 667648 h 1705557"/>
              <a:gd name="connsiteX188" fmla="*/ 7033125 w 10232859"/>
              <a:gd name="connsiteY188" fmla="*/ 674950 h 1705557"/>
              <a:gd name="connsiteX189" fmla="*/ 7134461 w 10232859"/>
              <a:gd name="connsiteY189" fmla="*/ 714706 h 1705557"/>
              <a:gd name="connsiteX190" fmla="*/ 7197450 w 10232859"/>
              <a:gd name="connsiteY190" fmla="*/ 735608 h 1705557"/>
              <a:gd name="connsiteX191" fmla="*/ 7225084 w 10232859"/>
              <a:gd name="connsiteY191" fmla="*/ 739019 h 1705557"/>
              <a:gd name="connsiteX192" fmla="*/ 7261183 w 10232859"/>
              <a:gd name="connsiteY192" fmla="*/ 746827 h 1705557"/>
              <a:gd name="connsiteX193" fmla="*/ 7327760 w 10232859"/>
              <a:gd name="connsiteY193" fmla="*/ 757100 h 1705557"/>
              <a:gd name="connsiteX194" fmla="*/ 7412222 w 10232859"/>
              <a:gd name="connsiteY194" fmla="*/ 777001 h 1705557"/>
              <a:gd name="connsiteX195" fmla="*/ 7457904 w 10232859"/>
              <a:gd name="connsiteY195" fmla="*/ 810835 h 1705557"/>
              <a:gd name="connsiteX196" fmla="*/ 7465795 w 10232859"/>
              <a:gd name="connsiteY196" fmla="*/ 809112 h 1705557"/>
              <a:gd name="connsiteX197" fmla="*/ 7505046 w 10232859"/>
              <a:gd name="connsiteY197" fmla="*/ 823031 h 1705557"/>
              <a:gd name="connsiteX198" fmla="*/ 7623220 w 10232859"/>
              <a:gd name="connsiteY198" fmla="*/ 895034 h 1705557"/>
              <a:gd name="connsiteX199" fmla="*/ 7700458 w 10232859"/>
              <a:gd name="connsiteY199" fmla="*/ 921593 h 1705557"/>
              <a:gd name="connsiteX200" fmla="*/ 7730988 w 10232859"/>
              <a:gd name="connsiteY200" fmla="*/ 927270 h 1705557"/>
              <a:gd name="connsiteX201" fmla="*/ 7781942 w 10232859"/>
              <a:gd name="connsiteY201" fmla="*/ 937017 h 1705557"/>
              <a:gd name="connsiteX202" fmla="*/ 7827704 w 10232859"/>
              <a:gd name="connsiteY202" fmla="*/ 935072 h 1705557"/>
              <a:gd name="connsiteX203" fmla="*/ 7867270 w 10232859"/>
              <a:gd name="connsiteY203" fmla="*/ 946880 h 1705557"/>
              <a:gd name="connsiteX204" fmla="*/ 7866538 w 10232859"/>
              <a:gd name="connsiteY204" fmla="*/ 961559 h 1705557"/>
              <a:gd name="connsiteX205" fmla="*/ 7912084 w 10232859"/>
              <a:gd name="connsiteY205" fmla="*/ 970314 h 1705557"/>
              <a:gd name="connsiteX206" fmla="*/ 7982264 w 10232859"/>
              <a:gd name="connsiteY206" fmla="*/ 982287 h 1705557"/>
              <a:gd name="connsiteX207" fmla="*/ 7991272 w 10232859"/>
              <a:gd name="connsiteY207" fmla="*/ 987618 h 1705557"/>
              <a:gd name="connsiteX208" fmla="*/ 8006496 w 10232859"/>
              <a:gd name="connsiteY208" fmla="*/ 979353 h 1705557"/>
              <a:gd name="connsiteX209" fmla="*/ 8034497 w 10232859"/>
              <a:gd name="connsiteY209" fmla="*/ 978568 h 1705557"/>
              <a:gd name="connsiteX210" fmla="*/ 8150881 w 10232859"/>
              <a:gd name="connsiteY210" fmla="*/ 996925 h 1705557"/>
              <a:gd name="connsiteX211" fmla="*/ 8172106 w 10232859"/>
              <a:gd name="connsiteY211" fmla="*/ 997026 h 1705557"/>
              <a:gd name="connsiteX212" fmla="*/ 8196076 w 10232859"/>
              <a:gd name="connsiteY212" fmla="*/ 1006592 h 1705557"/>
              <a:gd name="connsiteX213" fmla="*/ 8247463 w 10232859"/>
              <a:gd name="connsiteY213" fmla="*/ 1022846 h 1705557"/>
              <a:gd name="connsiteX214" fmla="*/ 8279272 w 10232859"/>
              <a:gd name="connsiteY214" fmla="*/ 1039435 h 1705557"/>
              <a:gd name="connsiteX215" fmla="*/ 8289611 w 10232859"/>
              <a:gd name="connsiteY215" fmla="*/ 1035144 h 1705557"/>
              <a:gd name="connsiteX216" fmla="*/ 8311483 w 10232859"/>
              <a:gd name="connsiteY216" fmla="*/ 1035913 h 1705557"/>
              <a:gd name="connsiteX217" fmla="*/ 8399489 w 10232859"/>
              <a:gd name="connsiteY217" fmla="*/ 1055076 h 1705557"/>
              <a:gd name="connsiteX218" fmla="*/ 8415973 w 10232859"/>
              <a:gd name="connsiteY218" fmla="*/ 1056174 h 1705557"/>
              <a:gd name="connsiteX219" fmla="*/ 8433326 w 10232859"/>
              <a:gd name="connsiteY219" fmla="*/ 1064395 h 1705557"/>
              <a:gd name="connsiteX220" fmla="*/ 8502328 w 10232859"/>
              <a:gd name="connsiteY220" fmla="*/ 1098012 h 1705557"/>
              <a:gd name="connsiteX221" fmla="*/ 8534346 w 10232859"/>
              <a:gd name="connsiteY221" fmla="*/ 1113494 h 1705557"/>
              <a:gd name="connsiteX222" fmla="*/ 8534980 w 10232859"/>
              <a:gd name="connsiteY222" fmla="*/ 1117375 h 1705557"/>
              <a:gd name="connsiteX223" fmla="*/ 8544104 w 10232859"/>
              <a:gd name="connsiteY223" fmla="*/ 1114920 h 1705557"/>
              <a:gd name="connsiteX224" fmla="*/ 8567742 w 10232859"/>
              <a:gd name="connsiteY224" fmla="*/ 1124104 h 1705557"/>
              <a:gd name="connsiteX225" fmla="*/ 8633779 w 10232859"/>
              <a:gd name="connsiteY225" fmla="*/ 1145740 h 1705557"/>
              <a:gd name="connsiteX226" fmla="*/ 8676965 w 10232859"/>
              <a:gd name="connsiteY226" fmla="*/ 1163463 h 1705557"/>
              <a:gd name="connsiteX227" fmla="*/ 8698944 w 10232859"/>
              <a:gd name="connsiteY227" fmla="*/ 1163453 h 1705557"/>
              <a:gd name="connsiteX228" fmla="*/ 8711456 w 10232859"/>
              <a:gd name="connsiteY228" fmla="*/ 1175731 h 1705557"/>
              <a:gd name="connsiteX229" fmla="*/ 8732793 w 10232859"/>
              <a:gd name="connsiteY229" fmla="*/ 1179486 h 1705557"/>
              <a:gd name="connsiteX230" fmla="*/ 8751897 w 10232859"/>
              <a:gd name="connsiteY230" fmla="*/ 1197400 h 1705557"/>
              <a:gd name="connsiteX231" fmla="*/ 8793564 w 10232859"/>
              <a:gd name="connsiteY231" fmla="*/ 1179086 h 1705557"/>
              <a:gd name="connsiteX232" fmla="*/ 8834270 w 10232859"/>
              <a:gd name="connsiteY232" fmla="*/ 1213138 h 1705557"/>
              <a:gd name="connsiteX233" fmla="*/ 8853872 w 10232859"/>
              <a:gd name="connsiteY233" fmla="*/ 1221228 h 1705557"/>
              <a:gd name="connsiteX234" fmla="*/ 8861901 w 10232859"/>
              <a:gd name="connsiteY234" fmla="*/ 1217889 h 1705557"/>
              <a:gd name="connsiteX235" fmla="*/ 8874168 w 10232859"/>
              <a:gd name="connsiteY235" fmla="*/ 1220481 h 1705557"/>
              <a:gd name="connsiteX236" fmla="*/ 8871123 w 10232859"/>
              <a:gd name="connsiteY236" fmla="*/ 1227674 h 1705557"/>
              <a:gd name="connsiteX237" fmla="*/ 8903537 w 10232859"/>
              <a:gd name="connsiteY237" fmla="*/ 1237102 h 1705557"/>
              <a:gd name="connsiteX238" fmla="*/ 8933767 w 10232859"/>
              <a:gd name="connsiteY238" fmla="*/ 1269882 h 1705557"/>
              <a:gd name="connsiteX239" fmla="*/ 8985765 w 10232859"/>
              <a:gd name="connsiteY239" fmla="*/ 1294178 h 1705557"/>
              <a:gd name="connsiteX240" fmla="*/ 9071444 w 10232859"/>
              <a:gd name="connsiteY240" fmla="*/ 1323819 h 1705557"/>
              <a:gd name="connsiteX241" fmla="*/ 9096711 w 10232859"/>
              <a:gd name="connsiteY241" fmla="*/ 1334291 h 1705557"/>
              <a:gd name="connsiteX242" fmla="*/ 9338853 w 10232859"/>
              <a:gd name="connsiteY242" fmla="*/ 1454560 h 1705557"/>
              <a:gd name="connsiteX243" fmla="*/ 9520814 w 10232859"/>
              <a:gd name="connsiteY243" fmla="*/ 1456341 h 1705557"/>
              <a:gd name="connsiteX244" fmla="*/ 9702271 w 10232859"/>
              <a:gd name="connsiteY244" fmla="*/ 1495067 h 1705557"/>
              <a:gd name="connsiteX245" fmla="*/ 9744273 w 10232859"/>
              <a:gd name="connsiteY245" fmla="*/ 1530026 h 1705557"/>
              <a:gd name="connsiteX246" fmla="*/ 9771903 w 10232859"/>
              <a:gd name="connsiteY246" fmla="*/ 1536548 h 1705557"/>
              <a:gd name="connsiteX247" fmla="*/ 9818565 w 10232859"/>
              <a:gd name="connsiteY247" fmla="*/ 1545059 h 1705557"/>
              <a:gd name="connsiteX248" fmla="*/ 9882202 w 10232859"/>
              <a:gd name="connsiteY248" fmla="*/ 1572402 h 1705557"/>
              <a:gd name="connsiteX249" fmla="*/ 10022025 w 10232859"/>
              <a:gd name="connsiteY249" fmla="*/ 1606210 h 1705557"/>
              <a:gd name="connsiteX250" fmla="*/ 10220406 w 10232859"/>
              <a:gd name="connsiteY250" fmla="*/ 1683519 h 1705557"/>
              <a:gd name="connsiteX251" fmla="*/ 10232859 w 10232859"/>
              <a:gd name="connsiteY251" fmla="*/ 1705557 h 1705557"/>
              <a:gd name="connsiteX252" fmla="*/ 0 w 10232859"/>
              <a:gd name="connsiteY252" fmla="*/ 1705557 h 1705557"/>
              <a:gd name="connsiteX253" fmla="*/ 0 w 10232859"/>
              <a:gd name="connsiteY253" fmla="*/ 28342 h 1705557"/>
              <a:gd name="connsiteX254" fmla="*/ 8097 w 10232859"/>
              <a:gd name="connsiteY254" fmla="*/ 30869 h 1705557"/>
              <a:gd name="connsiteX255" fmla="*/ 77128 w 10232859"/>
              <a:gd name="connsiteY255" fmla="*/ 13381 h 1705557"/>
              <a:gd name="connsiteX256" fmla="*/ 188338 w 10232859"/>
              <a:gd name="connsiteY256" fmla="*/ 11593 h 1705557"/>
              <a:gd name="connsiteX257" fmla="*/ 298809 w 10232859"/>
              <a:gd name="connsiteY257" fmla="*/ 12712 h 1705557"/>
              <a:gd name="connsiteX258" fmla="*/ 338985 w 10232859"/>
              <a:gd name="connsiteY258" fmla="*/ 14520 h 1705557"/>
              <a:gd name="connsiteX259" fmla="*/ 409815 w 10232859"/>
              <a:gd name="connsiteY259" fmla="*/ 11559 h 1705557"/>
              <a:gd name="connsiteX260" fmla="*/ 424169 w 10232859"/>
              <a:gd name="connsiteY260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297234 w 10232859"/>
              <a:gd name="connsiteY129" fmla="*/ 380929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34545 w 10232859"/>
              <a:gd name="connsiteY128" fmla="*/ 276572 h 1705557"/>
              <a:gd name="connsiteX129" fmla="*/ 5297234 w 10232859"/>
              <a:gd name="connsiteY129" fmla="*/ 380929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34545 w 10232859"/>
              <a:gd name="connsiteY128" fmla="*/ 276572 h 1705557"/>
              <a:gd name="connsiteX129" fmla="*/ 5377862 w 10232859"/>
              <a:gd name="connsiteY129" fmla="*/ 306543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77862 w 10232859"/>
              <a:gd name="connsiteY129" fmla="*/ 306543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105063 w 10232859"/>
              <a:gd name="connsiteY159" fmla="*/ 353854 h 1705557"/>
              <a:gd name="connsiteX160" fmla="*/ 6135796 w 10232859"/>
              <a:gd name="connsiteY160" fmla="*/ 369657 h 1705557"/>
              <a:gd name="connsiteX161" fmla="*/ 6195166 w 10232859"/>
              <a:gd name="connsiteY161" fmla="*/ 366704 h 1705557"/>
              <a:gd name="connsiteX162" fmla="*/ 6216259 w 10232859"/>
              <a:gd name="connsiteY162" fmla="*/ 369879 h 1705557"/>
              <a:gd name="connsiteX163" fmla="*/ 6228331 w 10232859"/>
              <a:gd name="connsiteY163" fmla="*/ 370548 h 1705557"/>
              <a:gd name="connsiteX164" fmla="*/ 6229602 w 10232859"/>
              <a:gd name="connsiteY164" fmla="*/ 369928 h 1705557"/>
              <a:gd name="connsiteX165" fmla="*/ 6258988 w 10232859"/>
              <a:gd name="connsiteY165" fmla="*/ 385174 h 1705557"/>
              <a:gd name="connsiteX166" fmla="*/ 6264106 w 10232859"/>
              <a:gd name="connsiteY166" fmla="*/ 385655 h 1705557"/>
              <a:gd name="connsiteX167" fmla="*/ 6281703 w 10232859"/>
              <a:gd name="connsiteY167" fmla="*/ 397568 h 1705557"/>
              <a:gd name="connsiteX168" fmla="*/ 6291622 w 10232859"/>
              <a:gd name="connsiteY168" fmla="*/ 402669 h 1705557"/>
              <a:gd name="connsiteX169" fmla="*/ 6292712 w 10232859"/>
              <a:gd name="connsiteY169" fmla="*/ 406285 h 1705557"/>
              <a:gd name="connsiteX170" fmla="*/ 6308227 w 10232859"/>
              <a:gd name="connsiteY170" fmla="*/ 412710 h 1705557"/>
              <a:gd name="connsiteX171" fmla="*/ 6310656 w 10232859"/>
              <a:gd name="connsiteY171" fmla="*/ 412628 h 1705557"/>
              <a:gd name="connsiteX172" fmla="*/ 6321049 w 10232859"/>
              <a:gd name="connsiteY172" fmla="*/ 420978 h 1705557"/>
              <a:gd name="connsiteX173" fmla="*/ 6326853 w 10232859"/>
              <a:gd name="connsiteY173" fmla="*/ 431664 h 1705557"/>
              <a:gd name="connsiteX174" fmla="*/ 6467879 w 10232859"/>
              <a:gd name="connsiteY174" fmla="*/ 474762 h 1705557"/>
              <a:gd name="connsiteX175" fmla="*/ 6564351 w 10232859"/>
              <a:gd name="connsiteY175" fmla="*/ 544032 h 1705557"/>
              <a:gd name="connsiteX176" fmla="*/ 6641544 w 10232859"/>
              <a:gd name="connsiteY176" fmla="*/ 566599 h 1705557"/>
              <a:gd name="connsiteX177" fmla="*/ 6731052 w 10232859"/>
              <a:gd name="connsiteY177" fmla="*/ 578550 h 1705557"/>
              <a:gd name="connsiteX178" fmla="*/ 6858983 w 10232859"/>
              <a:gd name="connsiteY178" fmla="*/ 630237 h 1705557"/>
              <a:gd name="connsiteX179" fmla="*/ 6910661 w 10232859"/>
              <a:gd name="connsiteY179" fmla="*/ 641134 h 1705557"/>
              <a:gd name="connsiteX180" fmla="*/ 6944111 w 10232859"/>
              <a:gd name="connsiteY180" fmla="*/ 666016 h 1705557"/>
              <a:gd name="connsiteX181" fmla="*/ 6965771 w 10232859"/>
              <a:gd name="connsiteY181" fmla="*/ 666445 h 1705557"/>
              <a:gd name="connsiteX182" fmla="*/ 6969639 w 10232859"/>
              <a:gd name="connsiteY182" fmla="*/ 666351 h 1705557"/>
              <a:gd name="connsiteX183" fmla="*/ 6982242 w 10232859"/>
              <a:gd name="connsiteY183" fmla="*/ 669626 h 1705557"/>
              <a:gd name="connsiteX184" fmla="*/ 6989387 w 10232859"/>
              <a:gd name="connsiteY184" fmla="*/ 665988 h 1705557"/>
              <a:gd name="connsiteX185" fmla="*/ 7010930 w 10232859"/>
              <a:gd name="connsiteY185" fmla="*/ 667648 h 1705557"/>
              <a:gd name="connsiteX186" fmla="*/ 7033125 w 10232859"/>
              <a:gd name="connsiteY186" fmla="*/ 674950 h 1705557"/>
              <a:gd name="connsiteX187" fmla="*/ 7134461 w 10232859"/>
              <a:gd name="connsiteY187" fmla="*/ 714706 h 1705557"/>
              <a:gd name="connsiteX188" fmla="*/ 7197450 w 10232859"/>
              <a:gd name="connsiteY188" fmla="*/ 735608 h 1705557"/>
              <a:gd name="connsiteX189" fmla="*/ 7225084 w 10232859"/>
              <a:gd name="connsiteY189" fmla="*/ 739019 h 1705557"/>
              <a:gd name="connsiteX190" fmla="*/ 7261183 w 10232859"/>
              <a:gd name="connsiteY190" fmla="*/ 746827 h 1705557"/>
              <a:gd name="connsiteX191" fmla="*/ 7327760 w 10232859"/>
              <a:gd name="connsiteY191" fmla="*/ 757100 h 1705557"/>
              <a:gd name="connsiteX192" fmla="*/ 7412222 w 10232859"/>
              <a:gd name="connsiteY192" fmla="*/ 777001 h 1705557"/>
              <a:gd name="connsiteX193" fmla="*/ 7457904 w 10232859"/>
              <a:gd name="connsiteY193" fmla="*/ 810835 h 1705557"/>
              <a:gd name="connsiteX194" fmla="*/ 7465795 w 10232859"/>
              <a:gd name="connsiteY194" fmla="*/ 809112 h 1705557"/>
              <a:gd name="connsiteX195" fmla="*/ 7505046 w 10232859"/>
              <a:gd name="connsiteY195" fmla="*/ 823031 h 1705557"/>
              <a:gd name="connsiteX196" fmla="*/ 7623220 w 10232859"/>
              <a:gd name="connsiteY196" fmla="*/ 895034 h 1705557"/>
              <a:gd name="connsiteX197" fmla="*/ 7700458 w 10232859"/>
              <a:gd name="connsiteY197" fmla="*/ 921593 h 1705557"/>
              <a:gd name="connsiteX198" fmla="*/ 7730988 w 10232859"/>
              <a:gd name="connsiteY198" fmla="*/ 927270 h 1705557"/>
              <a:gd name="connsiteX199" fmla="*/ 7781942 w 10232859"/>
              <a:gd name="connsiteY199" fmla="*/ 937017 h 1705557"/>
              <a:gd name="connsiteX200" fmla="*/ 7827704 w 10232859"/>
              <a:gd name="connsiteY200" fmla="*/ 935072 h 1705557"/>
              <a:gd name="connsiteX201" fmla="*/ 7867270 w 10232859"/>
              <a:gd name="connsiteY201" fmla="*/ 946880 h 1705557"/>
              <a:gd name="connsiteX202" fmla="*/ 7866538 w 10232859"/>
              <a:gd name="connsiteY202" fmla="*/ 961559 h 1705557"/>
              <a:gd name="connsiteX203" fmla="*/ 7912084 w 10232859"/>
              <a:gd name="connsiteY203" fmla="*/ 970314 h 1705557"/>
              <a:gd name="connsiteX204" fmla="*/ 7982264 w 10232859"/>
              <a:gd name="connsiteY204" fmla="*/ 982287 h 1705557"/>
              <a:gd name="connsiteX205" fmla="*/ 7991272 w 10232859"/>
              <a:gd name="connsiteY205" fmla="*/ 987618 h 1705557"/>
              <a:gd name="connsiteX206" fmla="*/ 8006496 w 10232859"/>
              <a:gd name="connsiteY206" fmla="*/ 979353 h 1705557"/>
              <a:gd name="connsiteX207" fmla="*/ 8034497 w 10232859"/>
              <a:gd name="connsiteY207" fmla="*/ 978568 h 1705557"/>
              <a:gd name="connsiteX208" fmla="*/ 8150881 w 10232859"/>
              <a:gd name="connsiteY208" fmla="*/ 996925 h 1705557"/>
              <a:gd name="connsiteX209" fmla="*/ 8172106 w 10232859"/>
              <a:gd name="connsiteY209" fmla="*/ 997026 h 1705557"/>
              <a:gd name="connsiteX210" fmla="*/ 8196076 w 10232859"/>
              <a:gd name="connsiteY210" fmla="*/ 1006592 h 1705557"/>
              <a:gd name="connsiteX211" fmla="*/ 8247463 w 10232859"/>
              <a:gd name="connsiteY211" fmla="*/ 1022846 h 1705557"/>
              <a:gd name="connsiteX212" fmla="*/ 8279272 w 10232859"/>
              <a:gd name="connsiteY212" fmla="*/ 1039435 h 1705557"/>
              <a:gd name="connsiteX213" fmla="*/ 8289611 w 10232859"/>
              <a:gd name="connsiteY213" fmla="*/ 1035144 h 1705557"/>
              <a:gd name="connsiteX214" fmla="*/ 8311483 w 10232859"/>
              <a:gd name="connsiteY214" fmla="*/ 1035913 h 1705557"/>
              <a:gd name="connsiteX215" fmla="*/ 8399489 w 10232859"/>
              <a:gd name="connsiteY215" fmla="*/ 1055076 h 1705557"/>
              <a:gd name="connsiteX216" fmla="*/ 8415973 w 10232859"/>
              <a:gd name="connsiteY216" fmla="*/ 1056174 h 1705557"/>
              <a:gd name="connsiteX217" fmla="*/ 8433326 w 10232859"/>
              <a:gd name="connsiteY217" fmla="*/ 1064395 h 1705557"/>
              <a:gd name="connsiteX218" fmla="*/ 8502328 w 10232859"/>
              <a:gd name="connsiteY218" fmla="*/ 1098012 h 1705557"/>
              <a:gd name="connsiteX219" fmla="*/ 8534346 w 10232859"/>
              <a:gd name="connsiteY219" fmla="*/ 1113494 h 1705557"/>
              <a:gd name="connsiteX220" fmla="*/ 8534980 w 10232859"/>
              <a:gd name="connsiteY220" fmla="*/ 1117375 h 1705557"/>
              <a:gd name="connsiteX221" fmla="*/ 8544104 w 10232859"/>
              <a:gd name="connsiteY221" fmla="*/ 1114920 h 1705557"/>
              <a:gd name="connsiteX222" fmla="*/ 8567742 w 10232859"/>
              <a:gd name="connsiteY222" fmla="*/ 1124104 h 1705557"/>
              <a:gd name="connsiteX223" fmla="*/ 8633779 w 10232859"/>
              <a:gd name="connsiteY223" fmla="*/ 1145740 h 1705557"/>
              <a:gd name="connsiteX224" fmla="*/ 8676965 w 10232859"/>
              <a:gd name="connsiteY224" fmla="*/ 1163463 h 1705557"/>
              <a:gd name="connsiteX225" fmla="*/ 8698944 w 10232859"/>
              <a:gd name="connsiteY225" fmla="*/ 1163453 h 1705557"/>
              <a:gd name="connsiteX226" fmla="*/ 8711456 w 10232859"/>
              <a:gd name="connsiteY226" fmla="*/ 1175731 h 1705557"/>
              <a:gd name="connsiteX227" fmla="*/ 8732793 w 10232859"/>
              <a:gd name="connsiteY227" fmla="*/ 1179486 h 1705557"/>
              <a:gd name="connsiteX228" fmla="*/ 8751897 w 10232859"/>
              <a:gd name="connsiteY228" fmla="*/ 1197400 h 1705557"/>
              <a:gd name="connsiteX229" fmla="*/ 8793564 w 10232859"/>
              <a:gd name="connsiteY229" fmla="*/ 1179086 h 1705557"/>
              <a:gd name="connsiteX230" fmla="*/ 8834270 w 10232859"/>
              <a:gd name="connsiteY230" fmla="*/ 1213138 h 1705557"/>
              <a:gd name="connsiteX231" fmla="*/ 8853872 w 10232859"/>
              <a:gd name="connsiteY231" fmla="*/ 1221228 h 1705557"/>
              <a:gd name="connsiteX232" fmla="*/ 8861901 w 10232859"/>
              <a:gd name="connsiteY232" fmla="*/ 1217889 h 1705557"/>
              <a:gd name="connsiteX233" fmla="*/ 8874168 w 10232859"/>
              <a:gd name="connsiteY233" fmla="*/ 1220481 h 1705557"/>
              <a:gd name="connsiteX234" fmla="*/ 8871123 w 10232859"/>
              <a:gd name="connsiteY234" fmla="*/ 1227674 h 1705557"/>
              <a:gd name="connsiteX235" fmla="*/ 8903537 w 10232859"/>
              <a:gd name="connsiteY235" fmla="*/ 1237102 h 1705557"/>
              <a:gd name="connsiteX236" fmla="*/ 8933767 w 10232859"/>
              <a:gd name="connsiteY236" fmla="*/ 1269882 h 1705557"/>
              <a:gd name="connsiteX237" fmla="*/ 8985765 w 10232859"/>
              <a:gd name="connsiteY237" fmla="*/ 1294178 h 1705557"/>
              <a:gd name="connsiteX238" fmla="*/ 9071444 w 10232859"/>
              <a:gd name="connsiteY238" fmla="*/ 1323819 h 1705557"/>
              <a:gd name="connsiteX239" fmla="*/ 9096711 w 10232859"/>
              <a:gd name="connsiteY239" fmla="*/ 1334291 h 1705557"/>
              <a:gd name="connsiteX240" fmla="*/ 9338853 w 10232859"/>
              <a:gd name="connsiteY240" fmla="*/ 1454560 h 1705557"/>
              <a:gd name="connsiteX241" fmla="*/ 9520814 w 10232859"/>
              <a:gd name="connsiteY241" fmla="*/ 1456341 h 1705557"/>
              <a:gd name="connsiteX242" fmla="*/ 9702271 w 10232859"/>
              <a:gd name="connsiteY242" fmla="*/ 1495067 h 1705557"/>
              <a:gd name="connsiteX243" fmla="*/ 9744273 w 10232859"/>
              <a:gd name="connsiteY243" fmla="*/ 1530026 h 1705557"/>
              <a:gd name="connsiteX244" fmla="*/ 9771903 w 10232859"/>
              <a:gd name="connsiteY244" fmla="*/ 1536548 h 1705557"/>
              <a:gd name="connsiteX245" fmla="*/ 9818565 w 10232859"/>
              <a:gd name="connsiteY245" fmla="*/ 1545059 h 1705557"/>
              <a:gd name="connsiteX246" fmla="*/ 9882202 w 10232859"/>
              <a:gd name="connsiteY246" fmla="*/ 1572402 h 1705557"/>
              <a:gd name="connsiteX247" fmla="*/ 10022025 w 10232859"/>
              <a:gd name="connsiteY247" fmla="*/ 1606210 h 1705557"/>
              <a:gd name="connsiteX248" fmla="*/ 10220406 w 10232859"/>
              <a:gd name="connsiteY248" fmla="*/ 1683519 h 1705557"/>
              <a:gd name="connsiteX249" fmla="*/ 10232859 w 10232859"/>
              <a:gd name="connsiteY249" fmla="*/ 1705557 h 1705557"/>
              <a:gd name="connsiteX250" fmla="*/ 0 w 10232859"/>
              <a:gd name="connsiteY250" fmla="*/ 1705557 h 1705557"/>
              <a:gd name="connsiteX251" fmla="*/ 0 w 10232859"/>
              <a:gd name="connsiteY251" fmla="*/ 28342 h 1705557"/>
              <a:gd name="connsiteX252" fmla="*/ 8097 w 10232859"/>
              <a:gd name="connsiteY252" fmla="*/ 30869 h 1705557"/>
              <a:gd name="connsiteX253" fmla="*/ 77128 w 10232859"/>
              <a:gd name="connsiteY253" fmla="*/ 13381 h 1705557"/>
              <a:gd name="connsiteX254" fmla="*/ 188338 w 10232859"/>
              <a:gd name="connsiteY254" fmla="*/ 11593 h 1705557"/>
              <a:gd name="connsiteX255" fmla="*/ 298809 w 10232859"/>
              <a:gd name="connsiteY255" fmla="*/ 12712 h 1705557"/>
              <a:gd name="connsiteX256" fmla="*/ 338985 w 10232859"/>
              <a:gd name="connsiteY256" fmla="*/ 14520 h 1705557"/>
              <a:gd name="connsiteX257" fmla="*/ 409815 w 10232859"/>
              <a:gd name="connsiteY257" fmla="*/ 11559 h 1705557"/>
              <a:gd name="connsiteX258" fmla="*/ 424169 w 10232859"/>
              <a:gd name="connsiteY258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105063 w 10232859"/>
              <a:gd name="connsiteY158" fmla="*/ 353854 h 1705557"/>
              <a:gd name="connsiteX159" fmla="*/ 6135796 w 10232859"/>
              <a:gd name="connsiteY159" fmla="*/ 369657 h 1705557"/>
              <a:gd name="connsiteX160" fmla="*/ 6195166 w 10232859"/>
              <a:gd name="connsiteY160" fmla="*/ 366704 h 1705557"/>
              <a:gd name="connsiteX161" fmla="*/ 6216259 w 10232859"/>
              <a:gd name="connsiteY161" fmla="*/ 369879 h 1705557"/>
              <a:gd name="connsiteX162" fmla="*/ 6228331 w 10232859"/>
              <a:gd name="connsiteY162" fmla="*/ 370548 h 1705557"/>
              <a:gd name="connsiteX163" fmla="*/ 6229602 w 10232859"/>
              <a:gd name="connsiteY163" fmla="*/ 369928 h 1705557"/>
              <a:gd name="connsiteX164" fmla="*/ 6258988 w 10232859"/>
              <a:gd name="connsiteY164" fmla="*/ 385174 h 1705557"/>
              <a:gd name="connsiteX165" fmla="*/ 6264106 w 10232859"/>
              <a:gd name="connsiteY165" fmla="*/ 385655 h 1705557"/>
              <a:gd name="connsiteX166" fmla="*/ 6281703 w 10232859"/>
              <a:gd name="connsiteY166" fmla="*/ 397568 h 1705557"/>
              <a:gd name="connsiteX167" fmla="*/ 6291622 w 10232859"/>
              <a:gd name="connsiteY167" fmla="*/ 402669 h 1705557"/>
              <a:gd name="connsiteX168" fmla="*/ 6292712 w 10232859"/>
              <a:gd name="connsiteY168" fmla="*/ 406285 h 1705557"/>
              <a:gd name="connsiteX169" fmla="*/ 6308227 w 10232859"/>
              <a:gd name="connsiteY169" fmla="*/ 412710 h 1705557"/>
              <a:gd name="connsiteX170" fmla="*/ 6310656 w 10232859"/>
              <a:gd name="connsiteY170" fmla="*/ 412628 h 1705557"/>
              <a:gd name="connsiteX171" fmla="*/ 6321049 w 10232859"/>
              <a:gd name="connsiteY171" fmla="*/ 420978 h 1705557"/>
              <a:gd name="connsiteX172" fmla="*/ 6326853 w 10232859"/>
              <a:gd name="connsiteY172" fmla="*/ 431664 h 1705557"/>
              <a:gd name="connsiteX173" fmla="*/ 6467879 w 10232859"/>
              <a:gd name="connsiteY173" fmla="*/ 474762 h 1705557"/>
              <a:gd name="connsiteX174" fmla="*/ 6564351 w 10232859"/>
              <a:gd name="connsiteY174" fmla="*/ 544032 h 1705557"/>
              <a:gd name="connsiteX175" fmla="*/ 6641544 w 10232859"/>
              <a:gd name="connsiteY175" fmla="*/ 566599 h 1705557"/>
              <a:gd name="connsiteX176" fmla="*/ 6731052 w 10232859"/>
              <a:gd name="connsiteY176" fmla="*/ 578550 h 1705557"/>
              <a:gd name="connsiteX177" fmla="*/ 6858983 w 10232859"/>
              <a:gd name="connsiteY177" fmla="*/ 630237 h 1705557"/>
              <a:gd name="connsiteX178" fmla="*/ 6910661 w 10232859"/>
              <a:gd name="connsiteY178" fmla="*/ 641134 h 1705557"/>
              <a:gd name="connsiteX179" fmla="*/ 6944111 w 10232859"/>
              <a:gd name="connsiteY179" fmla="*/ 666016 h 1705557"/>
              <a:gd name="connsiteX180" fmla="*/ 6965771 w 10232859"/>
              <a:gd name="connsiteY180" fmla="*/ 666445 h 1705557"/>
              <a:gd name="connsiteX181" fmla="*/ 6969639 w 10232859"/>
              <a:gd name="connsiteY181" fmla="*/ 666351 h 1705557"/>
              <a:gd name="connsiteX182" fmla="*/ 6982242 w 10232859"/>
              <a:gd name="connsiteY182" fmla="*/ 669626 h 1705557"/>
              <a:gd name="connsiteX183" fmla="*/ 6989387 w 10232859"/>
              <a:gd name="connsiteY183" fmla="*/ 665988 h 1705557"/>
              <a:gd name="connsiteX184" fmla="*/ 7010930 w 10232859"/>
              <a:gd name="connsiteY184" fmla="*/ 667648 h 1705557"/>
              <a:gd name="connsiteX185" fmla="*/ 7033125 w 10232859"/>
              <a:gd name="connsiteY185" fmla="*/ 674950 h 1705557"/>
              <a:gd name="connsiteX186" fmla="*/ 7134461 w 10232859"/>
              <a:gd name="connsiteY186" fmla="*/ 714706 h 1705557"/>
              <a:gd name="connsiteX187" fmla="*/ 7197450 w 10232859"/>
              <a:gd name="connsiteY187" fmla="*/ 735608 h 1705557"/>
              <a:gd name="connsiteX188" fmla="*/ 7225084 w 10232859"/>
              <a:gd name="connsiteY188" fmla="*/ 739019 h 1705557"/>
              <a:gd name="connsiteX189" fmla="*/ 7261183 w 10232859"/>
              <a:gd name="connsiteY189" fmla="*/ 746827 h 1705557"/>
              <a:gd name="connsiteX190" fmla="*/ 7327760 w 10232859"/>
              <a:gd name="connsiteY190" fmla="*/ 757100 h 1705557"/>
              <a:gd name="connsiteX191" fmla="*/ 7412222 w 10232859"/>
              <a:gd name="connsiteY191" fmla="*/ 777001 h 1705557"/>
              <a:gd name="connsiteX192" fmla="*/ 7457904 w 10232859"/>
              <a:gd name="connsiteY192" fmla="*/ 810835 h 1705557"/>
              <a:gd name="connsiteX193" fmla="*/ 7465795 w 10232859"/>
              <a:gd name="connsiteY193" fmla="*/ 809112 h 1705557"/>
              <a:gd name="connsiteX194" fmla="*/ 7505046 w 10232859"/>
              <a:gd name="connsiteY194" fmla="*/ 823031 h 1705557"/>
              <a:gd name="connsiteX195" fmla="*/ 7623220 w 10232859"/>
              <a:gd name="connsiteY195" fmla="*/ 895034 h 1705557"/>
              <a:gd name="connsiteX196" fmla="*/ 7700458 w 10232859"/>
              <a:gd name="connsiteY196" fmla="*/ 921593 h 1705557"/>
              <a:gd name="connsiteX197" fmla="*/ 7730988 w 10232859"/>
              <a:gd name="connsiteY197" fmla="*/ 927270 h 1705557"/>
              <a:gd name="connsiteX198" fmla="*/ 7781942 w 10232859"/>
              <a:gd name="connsiteY198" fmla="*/ 937017 h 1705557"/>
              <a:gd name="connsiteX199" fmla="*/ 7827704 w 10232859"/>
              <a:gd name="connsiteY199" fmla="*/ 935072 h 1705557"/>
              <a:gd name="connsiteX200" fmla="*/ 7867270 w 10232859"/>
              <a:gd name="connsiteY200" fmla="*/ 946880 h 1705557"/>
              <a:gd name="connsiteX201" fmla="*/ 7866538 w 10232859"/>
              <a:gd name="connsiteY201" fmla="*/ 961559 h 1705557"/>
              <a:gd name="connsiteX202" fmla="*/ 7912084 w 10232859"/>
              <a:gd name="connsiteY202" fmla="*/ 970314 h 1705557"/>
              <a:gd name="connsiteX203" fmla="*/ 7982264 w 10232859"/>
              <a:gd name="connsiteY203" fmla="*/ 982287 h 1705557"/>
              <a:gd name="connsiteX204" fmla="*/ 7991272 w 10232859"/>
              <a:gd name="connsiteY204" fmla="*/ 987618 h 1705557"/>
              <a:gd name="connsiteX205" fmla="*/ 8006496 w 10232859"/>
              <a:gd name="connsiteY205" fmla="*/ 979353 h 1705557"/>
              <a:gd name="connsiteX206" fmla="*/ 8034497 w 10232859"/>
              <a:gd name="connsiteY206" fmla="*/ 978568 h 1705557"/>
              <a:gd name="connsiteX207" fmla="*/ 8150881 w 10232859"/>
              <a:gd name="connsiteY207" fmla="*/ 996925 h 1705557"/>
              <a:gd name="connsiteX208" fmla="*/ 8172106 w 10232859"/>
              <a:gd name="connsiteY208" fmla="*/ 997026 h 1705557"/>
              <a:gd name="connsiteX209" fmla="*/ 8196076 w 10232859"/>
              <a:gd name="connsiteY209" fmla="*/ 1006592 h 1705557"/>
              <a:gd name="connsiteX210" fmla="*/ 8247463 w 10232859"/>
              <a:gd name="connsiteY210" fmla="*/ 1022846 h 1705557"/>
              <a:gd name="connsiteX211" fmla="*/ 8279272 w 10232859"/>
              <a:gd name="connsiteY211" fmla="*/ 1039435 h 1705557"/>
              <a:gd name="connsiteX212" fmla="*/ 8289611 w 10232859"/>
              <a:gd name="connsiteY212" fmla="*/ 1035144 h 1705557"/>
              <a:gd name="connsiteX213" fmla="*/ 8311483 w 10232859"/>
              <a:gd name="connsiteY213" fmla="*/ 1035913 h 1705557"/>
              <a:gd name="connsiteX214" fmla="*/ 8399489 w 10232859"/>
              <a:gd name="connsiteY214" fmla="*/ 1055076 h 1705557"/>
              <a:gd name="connsiteX215" fmla="*/ 8415973 w 10232859"/>
              <a:gd name="connsiteY215" fmla="*/ 1056174 h 1705557"/>
              <a:gd name="connsiteX216" fmla="*/ 8433326 w 10232859"/>
              <a:gd name="connsiteY216" fmla="*/ 1064395 h 1705557"/>
              <a:gd name="connsiteX217" fmla="*/ 8502328 w 10232859"/>
              <a:gd name="connsiteY217" fmla="*/ 1098012 h 1705557"/>
              <a:gd name="connsiteX218" fmla="*/ 8534346 w 10232859"/>
              <a:gd name="connsiteY218" fmla="*/ 1113494 h 1705557"/>
              <a:gd name="connsiteX219" fmla="*/ 8534980 w 10232859"/>
              <a:gd name="connsiteY219" fmla="*/ 1117375 h 1705557"/>
              <a:gd name="connsiteX220" fmla="*/ 8544104 w 10232859"/>
              <a:gd name="connsiteY220" fmla="*/ 1114920 h 1705557"/>
              <a:gd name="connsiteX221" fmla="*/ 8567742 w 10232859"/>
              <a:gd name="connsiteY221" fmla="*/ 1124104 h 1705557"/>
              <a:gd name="connsiteX222" fmla="*/ 8633779 w 10232859"/>
              <a:gd name="connsiteY222" fmla="*/ 1145740 h 1705557"/>
              <a:gd name="connsiteX223" fmla="*/ 8676965 w 10232859"/>
              <a:gd name="connsiteY223" fmla="*/ 1163463 h 1705557"/>
              <a:gd name="connsiteX224" fmla="*/ 8698944 w 10232859"/>
              <a:gd name="connsiteY224" fmla="*/ 1163453 h 1705557"/>
              <a:gd name="connsiteX225" fmla="*/ 8711456 w 10232859"/>
              <a:gd name="connsiteY225" fmla="*/ 1175731 h 1705557"/>
              <a:gd name="connsiteX226" fmla="*/ 8732793 w 10232859"/>
              <a:gd name="connsiteY226" fmla="*/ 1179486 h 1705557"/>
              <a:gd name="connsiteX227" fmla="*/ 8751897 w 10232859"/>
              <a:gd name="connsiteY227" fmla="*/ 1197400 h 1705557"/>
              <a:gd name="connsiteX228" fmla="*/ 8793564 w 10232859"/>
              <a:gd name="connsiteY228" fmla="*/ 1179086 h 1705557"/>
              <a:gd name="connsiteX229" fmla="*/ 8834270 w 10232859"/>
              <a:gd name="connsiteY229" fmla="*/ 1213138 h 1705557"/>
              <a:gd name="connsiteX230" fmla="*/ 8853872 w 10232859"/>
              <a:gd name="connsiteY230" fmla="*/ 1221228 h 1705557"/>
              <a:gd name="connsiteX231" fmla="*/ 8861901 w 10232859"/>
              <a:gd name="connsiteY231" fmla="*/ 1217889 h 1705557"/>
              <a:gd name="connsiteX232" fmla="*/ 8874168 w 10232859"/>
              <a:gd name="connsiteY232" fmla="*/ 1220481 h 1705557"/>
              <a:gd name="connsiteX233" fmla="*/ 8871123 w 10232859"/>
              <a:gd name="connsiteY233" fmla="*/ 1227674 h 1705557"/>
              <a:gd name="connsiteX234" fmla="*/ 8903537 w 10232859"/>
              <a:gd name="connsiteY234" fmla="*/ 1237102 h 1705557"/>
              <a:gd name="connsiteX235" fmla="*/ 8933767 w 10232859"/>
              <a:gd name="connsiteY235" fmla="*/ 1269882 h 1705557"/>
              <a:gd name="connsiteX236" fmla="*/ 8985765 w 10232859"/>
              <a:gd name="connsiteY236" fmla="*/ 1294178 h 1705557"/>
              <a:gd name="connsiteX237" fmla="*/ 9071444 w 10232859"/>
              <a:gd name="connsiteY237" fmla="*/ 1323819 h 1705557"/>
              <a:gd name="connsiteX238" fmla="*/ 9096711 w 10232859"/>
              <a:gd name="connsiteY238" fmla="*/ 1334291 h 1705557"/>
              <a:gd name="connsiteX239" fmla="*/ 9338853 w 10232859"/>
              <a:gd name="connsiteY239" fmla="*/ 1454560 h 1705557"/>
              <a:gd name="connsiteX240" fmla="*/ 9520814 w 10232859"/>
              <a:gd name="connsiteY240" fmla="*/ 1456341 h 1705557"/>
              <a:gd name="connsiteX241" fmla="*/ 9702271 w 10232859"/>
              <a:gd name="connsiteY241" fmla="*/ 1495067 h 1705557"/>
              <a:gd name="connsiteX242" fmla="*/ 9744273 w 10232859"/>
              <a:gd name="connsiteY242" fmla="*/ 1530026 h 1705557"/>
              <a:gd name="connsiteX243" fmla="*/ 9771903 w 10232859"/>
              <a:gd name="connsiteY243" fmla="*/ 1536548 h 1705557"/>
              <a:gd name="connsiteX244" fmla="*/ 9818565 w 10232859"/>
              <a:gd name="connsiteY244" fmla="*/ 1545059 h 1705557"/>
              <a:gd name="connsiteX245" fmla="*/ 9882202 w 10232859"/>
              <a:gd name="connsiteY245" fmla="*/ 1572402 h 1705557"/>
              <a:gd name="connsiteX246" fmla="*/ 10022025 w 10232859"/>
              <a:gd name="connsiteY246" fmla="*/ 1606210 h 1705557"/>
              <a:gd name="connsiteX247" fmla="*/ 10220406 w 10232859"/>
              <a:gd name="connsiteY247" fmla="*/ 1683519 h 1705557"/>
              <a:gd name="connsiteX248" fmla="*/ 10232859 w 10232859"/>
              <a:gd name="connsiteY248" fmla="*/ 1705557 h 1705557"/>
              <a:gd name="connsiteX249" fmla="*/ 0 w 10232859"/>
              <a:gd name="connsiteY249" fmla="*/ 1705557 h 1705557"/>
              <a:gd name="connsiteX250" fmla="*/ 0 w 10232859"/>
              <a:gd name="connsiteY250" fmla="*/ 28342 h 1705557"/>
              <a:gd name="connsiteX251" fmla="*/ 8097 w 10232859"/>
              <a:gd name="connsiteY251" fmla="*/ 30869 h 1705557"/>
              <a:gd name="connsiteX252" fmla="*/ 77128 w 10232859"/>
              <a:gd name="connsiteY252" fmla="*/ 13381 h 1705557"/>
              <a:gd name="connsiteX253" fmla="*/ 188338 w 10232859"/>
              <a:gd name="connsiteY253" fmla="*/ 11593 h 1705557"/>
              <a:gd name="connsiteX254" fmla="*/ 298809 w 10232859"/>
              <a:gd name="connsiteY254" fmla="*/ 12712 h 1705557"/>
              <a:gd name="connsiteX255" fmla="*/ 338985 w 10232859"/>
              <a:gd name="connsiteY255" fmla="*/ 14520 h 1705557"/>
              <a:gd name="connsiteX256" fmla="*/ 409815 w 10232859"/>
              <a:gd name="connsiteY256" fmla="*/ 11559 h 1705557"/>
              <a:gd name="connsiteX257" fmla="*/ 424169 w 10232859"/>
              <a:gd name="connsiteY257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21049 w 10232859"/>
              <a:gd name="connsiteY170" fmla="*/ 420978 h 1705557"/>
              <a:gd name="connsiteX171" fmla="*/ 6326853 w 10232859"/>
              <a:gd name="connsiteY171" fmla="*/ 43166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21049 w 10232859"/>
              <a:gd name="connsiteY170" fmla="*/ 420978 h 1705557"/>
              <a:gd name="connsiteX171" fmla="*/ 6326853 w 10232859"/>
              <a:gd name="connsiteY171" fmla="*/ 43166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21049 w 10232859"/>
              <a:gd name="connsiteY170" fmla="*/ 420978 h 1705557"/>
              <a:gd name="connsiteX171" fmla="*/ 6385492 w 10232859"/>
              <a:gd name="connsiteY171" fmla="*/ 428283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68693 w 10232859"/>
              <a:gd name="connsiteY170" fmla="*/ 424359 h 1705557"/>
              <a:gd name="connsiteX171" fmla="*/ 6385492 w 10232859"/>
              <a:gd name="connsiteY171" fmla="*/ 428283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76686 w 10232859"/>
              <a:gd name="connsiteY80" fmla="*/ 218526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76686 w 10232859"/>
              <a:gd name="connsiteY80" fmla="*/ 218526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5541 w 10232859"/>
              <a:gd name="connsiteY82" fmla="*/ 143437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254203 w 10232859"/>
              <a:gd name="connsiteY78" fmla="*/ 158270 h 1705557"/>
              <a:gd name="connsiteX79" fmla="*/ 3380350 w 10232859"/>
              <a:gd name="connsiteY79" fmla="*/ 157665 h 1705557"/>
              <a:gd name="connsiteX80" fmla="*/ 3476147 w 10232859"/>
              <a:gd name="connsiteY80" fmla="*/ 177439 h 1705557"/>
              <a:gd name="connsiteX81" fmla="*/ 3581876 w 10232859"/>
              <a:gd name="connsiteY81" fmla="*/ 156962 h 1705557"/>
              <a:gd name="connsiteX82" fmla="*/ 3704761 w 10232859"/>
              <a:gd name="connsiteY82" fmla="*/ 157006 h 1705557"/>
              <a:gd name="connsiteX83" fmla="*/ 3755040 w 10232859"/>
              <a:gd name="connsiteY83" fmla="*/ 148492 h 1705557"/>
              <a:gd name="connsiteX84" fmla="*/ 3804689 w 10232859"/>
              <a:gd name="connsiteY84" fmla="*/ 158407 h 1705557"/>
              <a:gd name="connsiteX85" fmla="*/ 3821793 w 10232859"/>
              <a:gd name="connsiteY85" fmla="*/ 151257 h 1705557"/>
              <a:gd name="connsiteX86" fmla="*/ 3824682 w 10232859"/>
              <a:gd name="connsiteY86" fmla="*/ 149833 h 1705557"/>
              <a:gd name="connsiteX87" fmla="*/ 3837536 w 10232859"/>
              <a:gd name="connsiteY87" fmla="*/ 148292 h 1705557"/>
              <a:gd name="connsiteX88" fmla="*/ 3839550 w 10232859"/>
              <a:gd name="connsiteY88" fmla="*/ 142661 h 1705557"/>
              <a:gd name="connsiteX89" fmla="*/ 3857743 w 10232859"/>
              <a:gd name="connsiteY89" fmla="*/ 136618 h 1705557"/>
              <a:gd name="connsiteX90" fmla="*/ 3881852 w 10232859"/>
              <a:gd name="connsiteY90" fmla="*/ 135231 h 1705557"/>
              <a:gd name="connsiteX91" fmla="*/ 3998088 w 10232859"/>
              <a:gd name="connsiteY91" fmla="*/ 134446 h 1705557"/>
              <a:gd name="connsiteX92" fmla="*/ 4066682 w 10232859"/>
              <a:gd name="connsiteY92" fmla="*/ 130661 h 1705557"/>
              <a:gd name="connsiteX93" fmla="*/ 4091246 w 10232859"/>
              <a:gd name="connsiteY93" fmla="*/ 124017 h 1705557"/>
              <a:gd name="connsiteX94" fmla="*/ 4126556 w 10232859"/>
              <a:gd name="connsiteY94" fmla="*/ 118239 h 1705557"/>
              <a:gd name="connsiteX95" fmla="*/ 4187717 w 10232859"/>
              <a:gd name="connsiteY95" fmla="*/ 104010 h 1705557"/>
              <a:gd name="connsiteX96" fmla="*/ 4220826 w 10232859"/>
              <a:gd name="connsiteY96" fmla="*/ 102505 h 1705557"/>
              <a:gd name="connsiteX97" fmla="*/ 4239014 w 10232859"/>
              <a:gd name="connsiteY97" fmla="*/ 97354 h 1705557"/>
              <a:gd name="connsiteX98" fmla="*/ 4246653 w 10232859"/>
              <a:gd name="connsiteY98" fmla="*/ 97874 h 1705557"/>
              <a:gd name="connsiteX99" fmla="*/ 4271841 w 10232859"/>
              <a:gd name="connsiteY99" fmla="*/ 96702 h 1705557"/>
              <a:gd name="connsiteX100" fmla="*/ 4286277 w 10232859"/>
              <a:gd name="connsiteY100" fmla="*/ 96687 h 1705557"/>
              <a:gd name="connsiteX101" fmla="*/ 4292025 w 10232859"/>
              <a:gd name="connsiteY101" fmla="*/ 96921 h 1705557"/>
              <a:gd name="connsiteX102" fmla="*/ 4304713 w 10232859"/>
              <a:gd name="connsiteY102" fmla="*/ 102187 h 1705557"/>
              <a:gd name="connsiteX103" fmla="*/ 4321285 w 10232859"/>
              <a:gd name="connsiteY103" fmla="*/ 100074 h 1705557"/>
              <a:gd name="connsiteX104" fmla="*/ 4339561 w 10232859"/>
              <a:gd name="connsiteY104" fmla="*/ 105320 h 1705557"/>
              <a:gd name="connsiteX105" fmla="*/ 4343990 w 10232859"/>
              <a:gd name="connsiteY105" fmla="*/ 101090 h 1705557"/>
              <a:gd name="connsiteX106" fmla="*/ 4358885 w 10232859"/>
              <a:gd name="connsiteY106" fmla="*/ 96778 h 1705557"/>
              <a:gd name="connsiteX107" fmla="*/ 4371648 w 10232859"/>
              <a:gd name="connsiteY107" fmla="*/ 101826 h 1705557"/>
              <a:gd name="connsiteX108" fmla="*/ 4398380 w 10232859"/>
              <a:gd name="connsiteY108" fmla="*/ 104961 h 1705557"/>
              <a:gd name="connsiteX109" fmla="*/ 4405729 w 10232859"/>
              <a:gd name="connsiteY109" fmla="*/ 104191 h 1705557"/>
              <a:gd name="connsiteX110" fmla="*/ 4431408 w 10232859"/>
              <a:gd name="connsiteY110" fmla="*/ 110825 h 1705557"/>
              <a:gd name="connsiteX111" fmla="*/ 4472183 w 10232859"/>
              <a:gd name="connsiteY111" fmla="*/ 116430 h 1705557"/>
              <a:gd name="connsiteX112" fmla="*/ 4518828 w 10232859"/>
              <a:gd name="connsiteY112" fmla="*/ 119114 h 1705557"/>
              <a:gd name="connsiteX113" fmla="*/ 4532040 w 10232859"/>
              <a:gd name="connsiteY113" fmla="*/ 124307 h 1705557"/>
              <a:gd name="connsiteX114" fmla="*/ 4617778 w 10232859"/>
              <a:gd name="connsiteY114" fmla="*/ 136993 h 1705557"/>
              <a:gd name="connsiteX115" fmla="*/ 4641872 w 10232859"/>
              <a:gd name="connsiteY115" fmla="*/ 140721 h 1705557"/>
              <a:gd name="connsiteX116" fmla="*/ 4662766 w 10232859"/>
              <a:gd name="connsiteY116" fmla="*/ 138952 h 1705557"/>
              <a:gd name="connsiteX117" fmla="*/ 4667770 w 10232859"/>
              <a:gd name="connsiteY117" fmla="*/ 134208 h 1705557"/>
              <a:gd name="connsiteX118" fmla="*/ 4681052 w 10232859"/>
              <a:gd name="connsiteY118" fmla="*/ 135461 h 1705557"/>
              <a:gd name="connsiteX119" fmla="*/ 4684624 w 10232859"/>
              <a:gd name="connsiteY119" fmla="*/ 134755 h 1705557"/>
              <a:gd name="connsiteX120" fmla="*/ 4705061 w 10232859"/>
              <a:gd name="connsiteY120" fmla="*/ 131748 h 1705557"/>
              <a:gd name="connsiteX121" fmla="*/ 4747746 w 10232859"/>
              <a:gd name="connsiteY121" fmla="*/ 151131 h 1705557"/>
              <a:gd name="connsiteX122" fmla="*/ 4801045 w 10232859"/>
              <a:gd name="connsiteY122" fmla="*/ 153753 h 1705557"/>
              <a:gd name="connsiteX123" fmla="*/ 5001600 w 10232859"/>
              <a:gd name="connsiteY123" fmla="*/ 196753 h 1705557"/>
              <a:gd name="connsiteX124" fmla="*/ 5033465 w 10232859"/>
              <a:gd name="connsiteY124" fmla="*/ 182429 h 1705557"/>
              <a:gd name="connsiteX125" fmla="*/ 5115965 w 10232859"/>
              <a:gd name="connsiteY125" fmla="*/ 192583 h 1705557"/>
              <a:gd name="connsiteX126" fmla="*/ 5237936 w 10232859"/>
              <a:gd name="connsiteY126" fmla="*/ 246022 h 1705557"/>
              <a:gd name="connsiteX127" fmla="*/ 5290566 w 10232859"/>
              <a:gd name="connsiteY127" fmla="*/ 269809 h 1705557"/>
              <a:gd name="connsiteX128" fmla="*/ 5344878 w 10232859"/>
              <a:gd name="connsiteY128" fmla="*/ 282874 h 1705557"/>
              <a:gd name="connsiteX129" fmla="*/ 5413398 w 10232859"/>
              <a:gd name="connsiteY129" fmla="*/ 282749 h 1705557"/>
              <a:gd name="connsiteX130" fmla="*/ 5415629 w 10232859"/>
              <a:gd name="connsiteY130" fmla="*/ 282282 h 1705557"/>
              <a:gd name="connsiteX131" fmla="*/ 5433078 w 10232859"/>
              <a:gd name="connsiteY131" fmla="*/ 286198 h 1705557"/>
              <a:gd name="connsiteX132" fmla="*/ 5435759 w 10232859"/>
              <a:gd name="connsiteY132" fmla="*/ 289614 h 1705557"/>
              <a:gd name="connsiteX133" fmla="*/ 5447372 w 10232859"/>
              <a:gd name="connsiteY133" fmla="*/ 293101 h 1705557"/>
              <a:gd name="connsiteX134" fmla="*/ 5469289 w 10232859"/>
              <a:gd name="connsiteY134" fmla="*/ 302134 h 1705557"/>
              <a:gd name="connsiteX135" fmla="*/ 5508752 w 10232859"/>
              <a:gd name="connsiteY135" fmla="*/ 312267 h 1705557"/>
              <a:gd name="connsiteX136" fmla="*/ 5509657 w 10232859"/>
              <a:gd name="connsiteY136" fmla="*/ 311450 h 1705557"/>
              <a:gd name="connsiteX137" fmla="*/ 5521245 w 10232859"/>
              <a:gd name="connsiteY137" fmla="*/ 310202 h 1705557"/>
              <a:gd name="connsiteX138" fmla="*/ 5542415 w 10232859"/>
              <a:gd name="connsiteY138" fmla="*/ 310009 h 1705557"/>
              <a:gd name="connsiteX139" fmla="*/ 5596538 w 10232859"/>
              <a:gd name="connsiteY139" fmla="*/ 297667 h 1705557"/>
              <a:gd name="connsiteX140" fmla="*/ 5632514 w 10232859"/>
              <a:gd name="connsiteY140" fmla="*/ 308476 h 1705557"/>
              <a:gd name="connsiteX141" fmla="*/ 5640005 w 10232859"/>
              <a:gd name="connsiteY141" fmla="*/ 310131 h 1705557"/>
              <a:gd name="connsiteX142" fmla="*/ 5640259 w 10232859"/>
              <a:gd name="connsiteY142" fmla="*/ 309949 h 1705557"/>
              <a:gd name="connsiteX143" fmla="*/ 5648365 w 10232859"/>
              <a:gd name="connsiteY143" fmla="*/ 311268 h 1705557"/>
              <a:gd name="connsiteX144" fmla="*/ 5653662 w 10232859"/>
              <a:gd name="connsiteY144" fmla="*/ 313149 h 1705557"/>
              <a:gd name="connsiteX145" fmla="*/ 5668196 w 10232859"/>
              <a:gd name="connsiteY145" fmla="*/ 316360 h 1705557"/>
              <a:gd name="connsiteX146" fmla="*/ 5673886 w 10232859"/>
              <a:gd name="connsiteY146" fmla="*/ 316040 h 1705557"/>
              <a:gd name="connsiteX147" fmla="*/ 5677139 w 10232859"/>
              <a:gd name="connsiteY147" fmla="*/ 313859 h 1705557"/>
              <a:gd name="connsiteX148" fmla="*/ 5708983 w 10232859"/>
              <a:gd name="connsiteY148" fmla="*/ 313188 h 1705557"/>
              <a:gd name="connsiteX149" fmla="*/ 5773909 w 10232859"/>
              <a:gd name="connsiteY149" fmla="*/ 318575 h 1705557"/>
              <a:gd name="connsiteX150" fmla="*/ 5809500 w 10232859"/>
              <a:gd name="connsiteY150" fmla="*/ 324964 h 1705557"/>
              <a:gd name="connsiteX151" fmla="*/ 5908729 w 10232859"/>
              <a:gd name="connsiteY151" fmla="*/ 338849 h 1705557"/>
              <a:gd name="connsiteX152" fmla="*/ 6009654 w 10232859"/>
              <a:gd name="connsiteY152" fmla="*/ 350040 h 1705557"/>
              <a:gd name="connsiteX153" fmla="*/ 6067487 w 10232859"/>
              <a:gd name="connsiteY153" fmla="*/ 340226 h 1705557"/>
              <a:gd name="connsiteX154" fmla="*/ 6073281 w 10232859"/>
              <a:gd name="connsiteY154" fmla="*/ 340830 h 1705557"/>
              <a:gd name="connsiteX155" fmla="*/ 6086225 w 10232859"/>
              <a:gd name="connsiteY155" fmla="*/ 346135 h 1705557"/>
              <a:gd name="connsiteX156" fmla="*/ 6105063 w 10232859"/>
              <a:gd name="connsiteY156" fmla="*/ 353854 h 1705557"/>
              <a:gd name="connsiteX157" fmla="*/ 6135796 w 10232859"/>
              <a:gd name="connsiteY157" fmla="*/ 369657 h 1705557"/>
              <a:gd name="connsiteX158" fmla="*/ 6195166 w 10232859"/>
              <a:gd name="connsiteY158" fmla="*/ 366704 h 1705557"/>
              <a:gd name="connsiteX159" fmla="*/ 6216259 w 10232859"/>
              <a:gd name="connsiteY159" fmla="*/ 369879 h 1705557"/>
              <a:gd name="connsiteX160" fmla="*/ 6228331 w 10232859"/>
              <a:gd name="connsiteY160" fmla="*/ 370548 h 1705557"/>
              <a:gd name="connsiteX161" fmla="*/ 6229602 w 10232859"/>
              <a:gd name="connsiteY161" fmla="*/ 369928 h 1705557"/>
              <a:gd name="connsiteX162" fmla="*/ 6258988 w 10232859"/>
              <a:gd name="connsiteY162" fmla="*/ 385174 h 1705557"/>
              <a:gd name="connsiteX163" fmla="*/ 6264106 w 10232859"/>
              <a:gd name="connsiteY163" fmla="*/ 385655 h 1705557"/>
              <a:gd name="connsiteX164" fmla="*/ 6281703 w 10232859"/>
              <a:gd name="connsiteY164" fmla="*/ 397568 h 1705557"/>
              <a:gd name="connsiteX165" fmla="*/ 6291622 w 10232859"/>
              <a:gd name="connsiteY165" fmla="*/ 402669 h 1705557"/>
              <a:gd name="connsiteX166" fmla="*/ 6292712 w 10232859"/>
              <a:gd name="connsiteY166" fmla="*/ 406285 h 1705557"/>
              <a:gd name="connsiteX167" fmla="*/ 6308227 w 10232859"/>
              <a:gd name="connsiteY167" fmla="*/ 412710 h 1705557"/>
              <a:gd name="connsiteX168" fmla="*/ 6328981 w 10232859"/>
              <a:gd name="connsiteY168" fmla="*/ 416009 h 1705557"/>
              <a:gd name="connsiteX169" fmla="*/ 6368693 w 10232859"/>
              <a:gd name="connsiteY169" fmla="*/ 424359 h 1705557"/>
              <a:gd name="connsiteX170" fmla="*/ 6414811 w 10232859"/>
              <a:gd name="connsiteY170" fmla="*/ 458714 h 1705557"/>
              <a:gd name="connsiteX171" fmla="*/ 6467879 w 10232859"/>
              <a:gd name="connsiteY171" fmla="*/ 474762 h 1705557"/>
              <a:gd name="connsiteX172" fmla="*/ 6564351 w 10232859"/>
              <a:gd name="connsiteY172" fmla="*/ 544032 h 1705557"/>
              <a:gd name="connsiteX173" fmla="*/ 6711178 w 10232859"/>
              <a:gd name="connsiteY173" fmla="*/ 580124 h 1705557"/>
              <a:gd name="connsiteX174" fmla="*/ 6764036 w 10232859"/>
              <a:gd name="connsiteY174" fmla="*/ 595457 h 1705557"/>
              <a:gd name="connsiteX175" fmla="*/ 6858983 w 10232859"/>
              <a:gd name="connsiteY175" fmla="*/ 630237 h 1705557"/>
              <a:gd name="connsiteX176" fmla="*/ 6910661 w 10232859"/>
              <a:gd name="connsiteY176" fmla="*/ 641134 h 1705557"/>
              <a:gd name="connsiteX177" fmla="*/ 6944111 w 10232859"/>
              <a:gd name="connsiteY177" fmla="*/ 666016 h 1705557"/>
              <a:gd name="connsiteX178" fmla="*/ 6965771 w 10232859"/>
              <a:gd name="connsiteY178" fmla="*/ 666445 h 1705557"/>
              <a:gd name="connsiteX179" fmla="*/ 6969639 w 10232859"/>
              <a:gd name="connsiteY179" fmla="*/ 666351 h 1705557"/>
              <a:gd name="connsiteX180" fmla="*/ 6982242 w 10232859"/>
              <a:gd name="connsiteY180" fmla="*/ 669626 h 1705557"/>
              <a:gd name="connsiteX181" fmla="*/ 6989387 w 10232859"/>
              <a:gd name="connsiteY181" fmla="*/ 665988 h 1705557"/>
              <a:gd name="connsiteX182" fmla="*/ 7010930 w 10232859"/>
              <a:gd name="connsiteY182" fmla="*/ 667648 h 1705557"/>
              <a:gd name="connsiteX183" fmla="*/ 7033125 w 10232859"/>
              <a:gd name="connsiteY183" fmla="*/ 674950 h 1705557"/>
              <a:gd name="connsiteX184" fmla="*/ 7134461 w 10232859"/>
              <a:gd name="connsiteY184" fmla="*/ 714706 h 1705557"/>
              <a:gd name="connsiteX185" fmla="*/ 7197450 w 10232859"/>
              <a:gd name="connsiteY185" fmla="*/ 735608 h 1705557"/>
              <a:gd name="connsiteX186" fmla="*/ 7225084 w 10232859"/>
              <a:gd name="connsiteY186" fmla="*/ 739019 h 1705557"/>
              <a:gd name="connsiteX187" fmla="*/ 7261183 w 10232859"/>
              <a:gd name="connsiteY187" fmla="*/ 746827 h 1705557"/>
              <a:gd name="connsiteX188" fmla="*/ 7327760 w 10232859"/>
              <a:gd name="connsiteY188" fmla="*/ 757100 h 1705557"/>
              <a:gd name="connsiteX189" fmla="*/ 7412222 w 10232859"/>
              <a:gd name="connsiteY189" fmla="*/ 777001 h 1705557"/>
              <a:gd name="connsiteX190" fmla="*/ 7457904 w 10232859"/>
              <a:gd name="connsiteY190" fmla="*/ 810835 h 1705557"/>
              <a:gd name="connsiteX191" fmla="*/ 7465795 w 10232859"/>
              <a:gd name="connsiteY191" fmla="*/ 809112 h 1705557"/>
              <a:gd name="connsiteX192" fmla="*/ 7505046 w 10232859"/>
              <a:gd name="connsiteY192" fmla="*/ 823031 h 1705557"/>
              <a:gd name="connsiteX193" fmla="*/ 7623220 w 10232859"/>
              <a:gd name="connsiteY193" fmla="*/ 895034 h 1705557"/>
              <a:gd name="connsiteX194" fmla="*/ 7700458 w 10232859"/>
              <a:gd name="connsiteY194" fmla="*/ 921593 h 1705557"/>
              <a:gd name="connsiteX195" fmla="*/ 7730988 w 10232859"/>
              <a:gd name="connsiteY195" fmla="*/ 927270 h 1705557"/>
              <a:gd name="connsiteX196" fmla="*/ 7781942 w 10232859"/>
              <a:gd name="connsiteY196" fmla="*/ 937017 h 1705557"/>
              <a:gd name="connsiteX197" fmla="*/ 7827704 w 10232859"/>
              <a:gd name="connsiteY197" fmla="*/ 935072 h 1705557"/>
              <a:gd name="connsiteX198" fmla="*/ 7867270 w 10232859"/>
              <a:gd name="connsiteY198" fmla="*/ 946880 h 1705557"/>
              <a:gd name="connsiteX199" fmla="*/ 7866538 w 10232859"/>
              <a:gd name="connsiteY199" fmla="*/ 961559 h 1705557"/>
              <a:gd name="connsiteX200" fmla="*/ 7912084 w 10232859"/>
              <a:gd name="connsiteY200" fmla="*/ 970314 h 1705557"/>
              <a:gd name="connsiteX201" fmla="*/ 7982264 w 10232859"/>
              <a:gd name="connsiteY201" fmla="*/ 982287 h 1705557"/>
              <a:gd name="connsiteX202" fmla="*/ 7991272 w 10232859"/>
              <a:gd name="connsiteY202" fmla="*/ 987618 h 1705557"/>
              <a:gd name="connsiteX203" fmla="*/ 8006496 w 10232859"/>
              <a:gd name="connsiteY203" fmla="*/ 979353 h 1705557"/>
              <a:gd name="connsiteX204" fmla="*/ 8034497 w 10232859"/>
              <a:gd name="connsiteY204" fmla="*/ 978568 h 1705557"/>
              <a:gd name="connsiteX205" fmla="*/ 8150881 w 10232859"/>
              <a:gd name="connsiteY205" fmla="*/ 996925 h 1705557"/>
              <a:gd name="connsiteX206" fmla="*/ 8172106 w 10232859"/>
              <a:gd name="connsiteY206" fmla="*/ 997026 h 1705557"/>
              <a:gd name="connsiteX207" fmla="*/ 8196076 w 10232859"/>
              <a:gd name="connsiteY207" fmla="*/ 1006592 h 1705557"/>
              <a:gd name="connsiteX208" fmla="*/ 8247463 w 10232859"/>
              <a:gd name="connsiteY208" fmla="*/ 1022846 h 1705557"/>
              <a:gd name="connsiteX209" fmla="*/ 8279272 w 10232859"/>
              <a:gd name="connsiteY209" fmla="*/ 1039435 h 1705557"/>
              <a:gd name="connsiteX210" fmla="*/ 8289611 w 10232859"/>
              <a:gd name="connsiteY210" fmla="*/ 1035144 h 1705557"/>
              <a:gd name="connsiteX211" fmla="*/ 8311483 w 10232859"/>
              <a:gd name="connsiteY211" fmla="*/ 1035913 h 1705557"/>
              <a:gd name="connsiteX212" fmla="*/ 8399489 w 10232859"/>
              <a:gd name="connsiteY212" fmla="*/ 1055076 h 1705557"/>
              <a:gd name="connsiteX213" fmla="*/ 8415973 w 10232859"/>
              <a:gd name="connsiteY213" fmla="*/ 1056174 h 1705557"/>
              <a:gd name="connsiteX214" fmla="*/ 8433326 w 10232859"/>
              <a:gd name="connsiteY214" fmla="*/ 1064395 h 1705557"/>
              <a:gd name="connsiteX215" fmla="*/ 8502328 w 10232859"/>
              <a:gd name="connsiteY215" fmla="*/ 1098012 h 1705557"/>
              <a:gd name="connsiteX216" fmla="*/ 8534346 w 10232859"/>
              <a:gd name="connsiteY216" fmla="*/ 1113494 h 1705557"/>
              <a:gd name="connsiteX217" fmla="*/ 8534980 w 10232859"/>
              <a:gd name="connsiteY217" fmla="*/ 1117375 h 1705557"/>
              <a:gd name="connsiteX218" fmla="*/ 8544104 w 10232859"/>
              <a:gd name="connsiteY218" fmla="*/ 1114920 h 1705557"/>
              <a:gd name="connsiteX219" fmla="*/ 8567742 w 10232859"/>
              <a:gd name="connsiteY219" fmla="*/ 1124104 h 1705557"/>
              <a:gd name="connsiteX220" fmla="*/ 8633779 w 10232859"/>
              <a:gd name="connsiteY220" fmla="*/ 1145740 h 1705557"/>
              <a:gd name="connsiteX221" fmla="*/ 8676965 w 10232859"/>
              <a:gd name="connsiteY221" fmla="*/ 1163463 h 1705557"/>
              <a:gd name="connsiteX222" fmla="*/ 8698944 w 10232859"/>
              <a:gd name="connsiteY222" fmla="*/ 1163453 h 1705557"/>
              <a:gd name="connsiteX223" fmla="*/ 8711456 w 10232859"/>
              <a:gd name="connsiteY223" fmla="*/ 1175731 h 1705557"/>
              <a:gd name="connsiteX224" fmla="*/ 8732793 w 10232859"/>
              <a:gd name="connsiteY224" fmla="*/ 1179486 h 1705557"/>
              <a:gd name="connsiteX225" fmla="*/ 8751897 w 10232859"/>
              <a:gd name="connsiteY225" fmla="*/ 1197400 h 1705557"/>
              <a:gd name="connsiteX226" fmla="*/ 8793564 w 10232859"/>
              <a:gd name="connsiteY226" fmla="*/ 1179086 h 1705557"/>
              <a:gd name="connsiteX227" fmla="*/ 8834270 w 10232859"/>
              <a:gd name="connsiteY227" fmla="*/ 1213138 h 1705557"/>
              <a:gd name="connsiteX228" fmla="*/ 8853872 w 10232859"/>
              <a:gd name="connsiteY228" fmla="*/ 1221228 h 1705557"/>
              <a:gd name="connsiteX229" fmla="*/ 8861901 w 10232859"/>
              <a:gd name="connsiteY229" fmla="*/ 1217889 h 1705557"/>
              <a:gd name="connsiteX230" fmla="*/ 8874168 w 10232859"/>
              <a:gd name="connsiteY230" fmla="*/ 1220481 h 1705557"/>
              <a:gd name="connsiteX231" fmla="*/ 8871123 w 10232859"/>
              <a:gd name="connsiteY231" fmla="*/ 1227674 h 1705557"/>
              <a:gd name="connsiteX232" fmla="*/ 8903537 w 10232859"/>
              <a:gd name="connsiteY232" fmla="*/ 1237102 h 1705557"/>
              <a:gd name="connsiteX233" fmla="*/ 8933767 w 10232859"/>
              <a:gd name="connsiteY233" fmla="*/ 1269882 h 1705557"/>
              <a:gd name="connsiteX234" fmla="*/ 8985765 w 10232859"/>
              <a:gd name="connsiteY234" fmla="*/ 1294178 h 1705557"/>
              <a:gd name="connsiteX235" fmla="*/ 9071444 w 10232859"/>
              <a:gd name="connsiteY235" fmla="*/ 1323819 h 1705557"/>
              <a:gd name="connsiteX236" fmla="*/ 9096711 w 10232859"/>
              <a:gd name="connsiteY236" fmla="*/ 1334291 h 1705557"/>
              <a:gd name="connsiteX237" fmla="*/ 9338853 w 10232859"/>
              <a:gd name="connsiteY237" fmla="*/ 1454560 h 1705557"/>
              <a:gd name="connsiteX238" fmla="*/ 9520814 w 10232859"/>
              <a:gd name="connsiteY238" fmla="*/ 1456341 h 1705557"/>
              <a:gd name="connsiteX239" fmla="*/ 9702271 w 10232859"/>
              <a:gd name="connsiteY239" fmla="*/ 1495067 h 1705557"/>
              <a:gd name="connsiteX240" fmla="*/ 9744273 w 10232859"/>
              <a:gd name="connsiteY240" fmla="*/ 1530026 h 1705557"/>
              <a:gd name="connsiteX241" fmla="*/ 9771903 w 10232859"/>
              <a:gd name="connsiteY241" fmla="*/ 1536548 h 1705557"/>
              <a:gd name="connsiteX242" fmla="*/ 9818565 w 10232859"/>
              <a:gd name="connsiteY242" fmla="*/ 1545059 h 1705557"/>
              <a:gd name="connsiteX243" fmla="*/ 9882202 w 10232859"/>
              <a:gd name="connsiteY243" fmla="*/ 1572402 h 1705557"/>
              <a:gd name="connsiteX244" fmla="*/ 10022025 w 10232859"/>
              <a:gd name="connsiteY244" fmla="*/ 1606210 h 1705557"/>
              <a:gd name="connsiteX245" fmla="*/ 10220406 w 10232859"/>
              <a:gd name="connsiteY245" fmla="*/ 1683519 h 1705557"/>
              <a:gd name="connsiteX246" fmla="*/ 10232859 w 10232859"/>
              <a:gd name="connsiteY246" fmla="*/ 1705557 h 1705557"/>
              <a:gd name="connsiteX247" fmla="*/ 0 w 10232859"/>
              <a:gd name="connsiteY247" fmla="*/ 1705557 h 1705557"/>
              <a:gd name="connsiteX248" fmla="*/ 0 w 10232859"/>
              <a:gd name="connsiteY248" fmla="*/ 28342 h 1705557"/>
              <a:gd name="connsiteX249" fmla="*/ 8097 w 10232859"/>
              <a:gd name="connsiteY249" fmla="*/ 30869 h 1705557"/>
              <a:gd name="connsiteX250" fmla="*/ 77128 w 10232859"/>
              <a:gd name="connsiteY250" fmla="*/ 13381 h 1705557"/>
              <a:gd name="connsiteX251" fmla="*/ 188338 w 10232859"/>
              <a:gd name="connsiteY251" fmla="*/ 11593 h 1705557"/>
              <a:gd name="connsiteX252" fmla="*/ 298809 w 10232859"/>
              <a:gd name="connsiteY252" fmla="*/ 12712 h 1705557"/>
              <a:gd name="connsiteX253" fmla="*/ 338985 w 10232859"/>
              <a:gd name="connsiteY253" fmla="*/ 14520 h 1705557"/>
              <a:gd name="connsiteX254" fmla="*/ 409815 w 10232859"/>
              <a:gd name="connsiteY254" fmla="*/ 11559 h 1705557"/>
              <a:gd name="connsiteX255" fmla="*/ 424169 w 10232859"/>
              <a:gd name="connsiteY255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173743 w 10232859"/>
              <a:gd name="connsiteY77" fmla="*/ 166095 h 1705557"/>
              <a:gd name="connsiteX78" fmla="*/ 3254203 w 10232859"/>
              <a:gd name="connsiteY78" fmla="*/ 158270 h 1705557"/>
              <a:gd name="connsiteX79" fmla="*/ 3380350 w 10232859"/>
              <a:gd name="connsiteY79" fmla="*/ 157665 h 1705557"/>
              <a:gd name="connsiteX80" fmla="*/ 3476147 w 10232859"/>
              <a:gd name="connsiteY80" fmla="*/ 177439 h 1705557"/>
              <a:gd name="connsiteX81" fmla="*/ 3581876 w 10232859"/>
              <a:gd name="connsiteY81" fmla="*/ 156962 h 1705557"/>
              <a:gd name="connsiteX82" fmla="*/ 3704761 w 10232859"/>
              <a:gd name="connsiteY82" fmla="*/ 157006 h 1705557"/>
              <a:gd name="connsiteX83" fmla="*/ 3755040 w 10232859"/>
              <a:gd name="connsiteY83" fmla="*/ 148492 h 1705557"/>
              <a:gd name="connsiteX84" fmla="*/ 3804689 w 10232859"/>
              <a:gd name="connsiteY84" fmla="*/ 158407 h 1705557"/>
              <a:gd name="connsiteX85" fmla="*/ 3821793 w 10232859"/>
              <a:gd name="connsiteY85" fmla="*/ 151257 h 1705557"/>
              <a:gd name="connsiteX86" fmla="*/ 3824682 w 10232859"/>
              <a:gd name="connsiteY86" fmla="*/ 149833 h 1705557"/>
              <a:gd name="connsiteX87" fmla="*/ 3837536 w 10232859"/>
              <a:gd name="connsiteY87" fmla="*/ 148292 h 1705557"/>
              <a:gd name="connsiteX88" fmla="*/ 3839550 w 10232859"/>
              <a:gd name="connsiteY88" fmla="*/ 142661 h 1705557"/>
              <a:gd name="connsiteX89" fmla="*/ 3857743 w 10232859"/>
              <a:gd name="connsiteY89" fmla="*/ 136618 h 1705557"/>
              <a:gd name="connsiteX90" fmla="*/ 3881852 w 10232859"/>
              <a:gd name="connsiteY90" fmla="*/ 135231 h 1705557"/>
              <a:gd name="connsiteX91" fmla="*/ 3998088 w 10232859"/>
              <a:gd name="connsiteY91" fmla="*/ 134446 h 1705557"/>
              <a:gd name="connsiteX92" fmla="*/ 4066682 w 10232859"/>
              <a:gd name="connsiteY92" fmla="*/ 130661 h 1705557"/>
              <a:gd name="connsiteX93" fmla="*/ 4091246 w 10232859"/>
              <a:gd name="connsiteY93" fmla="*/ 124017 h 1705557"/>
              <a:gd name="connsiteX94" fmla="*/ 4126556 w 10232859"/>
              <a:gd name="connsiteY94" fmla="*/ 118239 h 1705557"/>
              <a:gd name="connsiteX95" fmla="*/ 4187717 w 10232859"/>
              <a:gd name="connsiteY95" fmla="*/ 104010 h 1705557"/>
              <a:gd name="connsiteX96" fmla="*/ 4220826 w 10232859"/>
              <a:gd name="connsiteY96" fmla="*/ 102505 h 1705557"/>
              <a:gd name="connsiteX97" fmla="*/ 4239014 w 10232859"/>
              <a:gd name="connsiteY97" fmla="*/ 97354 h 1705557"/>
              <a:gd name="connsiteX98" fmla="*/ 4246653 w 10232859"/>
              <a:gd name="connsiteY98" fmla="*/ 97874 h 1705557"/>
              <a:gd name="connsiteX99" fmla="*/ 4271841 w 10232859"/>
              <a:gd name="connsiteY99" fmla="*/ 96702 h 1705557"/>
              <a:gd name="connsiteX100" fmla="*/ 4286277 w 10232859"/>
              <a:gd name="connsiteY100" fmla="*/ 96687 h 1705557"/>
              <a:gd name="connsiteX101" fmla="*/ 4292025 w 10232859"/>
              <a:gd name="connsiteY101" fmla="*/ 96921 h 1705557"/>
              <a:gd name="connsiteX102" fmla="*/ 4304713 w 10232859"/>
              <a:gd name="connsiteY102" fmla="*/ 102187 h 1705557"/>
              <a:gd name="connsiteX103" fmla="*/ 4321285 w 10232859"/>
              <a:gd name="connsiteY103" fmla="*/ 100074 h 1705557"/>
              <a:gd name="connsiteX104" fmla="*/ 4339561 w 10232859"/>
              <a:gd name="connsiteY104" fmla="*/ 105320 h 1705557"/>
              <a:gd name="connsiteX105" fmla="*/ 4343990 w 10232859"/>
              <a:gd name="connsiteY105" fmla="*/ 101090 h 1705557"/>
              <a:gd name="connsiteX106" fmla="*/ 4358885 w 10232859"/>
              <a:gd name="connsiteY106" fmla="*/ 96778 h 1705557"/>
              <a:gd name="connsiteX107" fmla="*/ 4371648 w 10232859"/>
              <a:gd name="connsiteY107" fmla="*/ 101826 h 1705557"/>
              <a:gd name="connsiteX108" fmla="*/ 4398380 w 10232859"/>
              <a:gd name="connsiteY108" fmla="*/ 104961 h 1705557"/>
              <a:gd name="connsiteX109" fmla="*/ 4405729 w 10232859"/>
              <a:gd name="connsiteY109" fmla="*/ 104191 h 1705557"/>
              <a:gd name="connsiteX110" fmla="*/ 4431408 w 10232859"/>
              <a:gd name="connsiteY110" fmla="*/ 110825 h 1705557"/>
              <a:gd name="connsiteX111" fmla="*/ 4472183 w 10232859"/>
              <a:gd name="connsiteY111" fmla="*/ 116430 h 1705557"/>
              <a:gd name="connsiteX112" fmla="*/ 4518828 w 10232859"/>
              <a:gd name="connsiteY112" fmla="*/ 119114 h 1705557"/>
              <a:gd name="connsiteX113" fmla="*/ 4532040 w 10232859"/>
              <a:gd name="connsiteY113" fmla="*/ 124307 h 1705557"/>
              <a:gd name="connsiteX114" fmla="*/ 4617778 w 10232859"/>
              <a:gd name="connsiteY114" fmla="*/ 136993 h 1705557"/>
              <a:gd name="connsiteX115" fmla="*/ 4641872 w 10232859"/>
              <a:gd name="connsiteY115" fmla="*/ 140721 h 1705557"/>
              <a:gd name="connsiteX116" fmla="*/ 4662766 w 10232859"/>
              <a:gd name="connsiteY116" fmla="*/ 138952 h 1705557"/>
              <a:gd name="connsiteX117" fmla="*/ 4667770 w 10232859"/>
              <a:gd name="connsiteY117" fmla="*/ 134208 h 1705557"/>
              <a:gd name="connsiteX118" fmla="*/ 4681052 w 10232859"/>
              <a:gd name="connsiteY118" fmla="*/ 135461 h 1705557"/>
              <a:gd name="connsiteX119" fmla="*/ 4684624 w 10232859"/>
              <a:gd name="connsiteY119" fmla="*/ 134755 h 1705557"/>
              <a:gd name="connsiteX120" fmla="*/ 4705061 w 10232859"/>
              <a:gd name="connsiteY120" fmla="*/ 131748 h 1705557"/>
              <a:gd name="connsiteX121" fmla="*/ 4747746 w 10232859"/>
              <a:gd name="connsiteY121" fmla="*/ 151131 h 1705557"/>
              <a:gd name="connsiteX122" fmla="*/ 4801045 w 10232859"/>
              <a:gd name="connsiteY122" fmla="*/ 153753 h 1705557"/>
              <a:gd name="connsiteX123" fmla="*/ 5001600 w 10232859"/>
              <a:gd name="connsiteY123" fmla="*/ 196753 h 1705557"/>
              <a:gd name="connsiteX124" fmla="*/ 5033465 w 10232859"/>
              <a:gd name="connsiteY124" fmla="*/ 182429 h 1705557"/>
              <a:gd name="connsiteX125" fmla="*/ 5115965 w 10232859"/>
              <a:gd name="connsiteY125" fmla="*/ 192583 h 1705557"/>
              <a:gd name="connsiteX126" fmla="*/ 5237936 w 10232859"/>
              <a:gd name="connsiteY126" fmla="*/ 246022 h 1705557"/>
              <a:gd name="connsiteX127" fmla="*/ 5290566 w 10232859"/>
              <a:gd name="connsiteY127" fmla="*/ 269809 h 1705557"/>
              <a:gd name="connsiteX128" fmla="*/ 5344878 w 10232859"/>
              <a:gd name="connsiteY128" fmla="*/ 282874 h 1705557"/>
              <a:gd name="connsiteX129" fmla="*/ 5413398 w 10232859"/>
              <a:gd name="connsiteY129" fmla="*/ 282749 h 1705557"/>
              <a:gd name="connsiteX130" fmla="*/ 5415629 w 10232859"/>
              <a:gd name="connsiteY130" fmla="*/ 282282 h 1705557"/>
              <a:gd name="connsiteX131" fmla="*/ 5433078 w 10232859"/>
              <a:gd name="connsiteY131" fmla="*/ 286198 h 1705557"/>
              <a:gd name="connsiteX132" fmla="*/ 5435759 w 10232859"/>
              <a:gd name="connsiteY132" fmla="*/ 289614 h 1705557"/>
              <a:gd name="connsiteX133" fmla="*/ 5447372 w 10232859"/>
              <a:gd name="connsiteY133" fmla="*/ 293101 h 1705557"/>
              <a:gd name="connsiteX134" fmla="*/ 5469289 w 10232859"/>
              <a:gd name="connsiteY134" fmla="*/ 302134 h 1705557"/>
              <a:gd name="connsiteX135" fmla="*/ 5508752 w 10232859"/>
              <a:gd name="connsiteY135" fmla="*/ 312267 h 1705557"/>
              <a:gd name="connsiteX136" fmla="*/ 5509657 w 10232859"/>
              <a:gd name="connsiteY136" fmla="*/ 311450 h 1705557"/>
              <a:gd name="connsiteX137" fmla="*/ 5521245 w 10232859"/>
              <a:gd name="connsiteY137" fmla="*/ 310202 h 1705557"/>
              <a:gd name="connsiteX138" fmla="*/ 5542415 w 10232859"/>
              <a:gd name="connsiteY138" fmla="*/ 310009 h 1705557"/>
              <a:gd name="connsiteX139" fmla="*/ 5596538 w 10232859"/>
              <a:gd name="connsiteY139" fmla="*/ 297667 h 1705557"/>
              <a:gd name="connsiteX140" fmla="*/ 5632514 w 10232859"/>
              <a:gd name="connsiteY140" fmla="*/ 308476 h 1705557"/>
              <a:gd name="connsiteX141" fmla="*/ 5640005 w 10232859"/>
              <a:gd name="connsiteY141" fmla="*/ 310131 h 1705557"/>
              <a:gd name="connsiteX142" fmla="*/ 5640259 w 10232859"/>
              <a:gd name="connsiteY142" fmla="*/ 309949 h 1705557"/>
              <a:gd name="connsiteX143" fmla="*/ 5648365 w 10232859"/>
              <a:gd name="connsiteY143" fmla="*/ 311268 h 1705557"/>
              <a:gd name="connsiteX144" fmla="*/ 5653662 w 10232859"/>
              <a:gd name="connsiteY144" fmla="*/ 313149 h 1705557"/>
              <a:gd name="connsiteX145" fmla="*/ 5668196 w 10232859"/>
              <a:gd name="connsiteY145" fmla="*/ 316360 h 1705557"/>
              <a:gd name="connsiteX146" fmla="*/ 5673886 w 10232859"/>
              <a:gd name="connsiteY146" fmla="*/ 316040 h 1705557"/>
              <a:gd name="connsiteX147" fmla="*/ 5677139 w 10232859"/>
              <a:gd name="connsiteY147" fmla="*/ 313859 h 1705557"/>
              <a:gd name="connsiteX148" fmla="*/ 5708983 w 10232859"/>
              <a:gd name="connsiteY148" fmla="*/ 313188 h 1705557"/>
              <a:gd name="connsiteX149" fmla="*/ 5773909 w 10232859"/>
              <a:gd name="connsiteY149" fmla="*/ 318575 h 1705557"/>
              <a:gd name="connsiteX150" fmla="*/ 5809500 w 10232859"/>
              <a:gd name="connsiteY150" fmla="*/ 324964 h 1705557"/>
              <a:gd name="connsiteX151" fmla="*/ 5908729 w 10232859"/>
              <a:gd name="connsiteY151" fmla="*/ 338849 h 1705557"/>
              <a:gd name="connsiteX152" fmla="*/ 6009654 w 10232859"/>
              <a:gd name="connsiteY152" fmla="*/ 350040 h 1705557"/>
              <a:gd name="connsiteX153" fmla="*/ 6067487 w 10232859"/>
              <a:gd name="connsiteY153" fmla="*/ 340226 h 1705557"/>
              <a:gd name="connsiteX154" fmla="*/ 6073281 w 10232859"/>
              <a:gd name="connsiteY154" fmla="*/ 340830 h 1705557"/>
              <a:gd name="connsiteX155" fmla="*/ 6086225 w 10232859"/>
              <a:gd name="connsiteY155" fmla="*/ 346135 h 1705557"/>
              <a:gd name="connsiteX156" fmla="*/ 6105063 w 10232859"/>
              <a:gd name="connsiteY156" fmla="*/ 353854 h 1705557"/>
              <a:gd name="connsiteX157" fmla="*/ 6135796 w 10232859"/>
              <a:gd name="connsiteY157" fmla="*/ 369657 h 1705557"/>
              <a:gd name="connsiteX158" fmla="*/ 6195166 w 10232859"/>
              <a:gd name="connsiteY158" fmla="*/ 366704 h 1705557"/>
              <a:gd name="connsiteX159" fmla="*/ 6216259 w 10232859"/>
              <a:gd name="connsiteY159" fmla="*/ 369879 h 1705557"/>
              <a:gd name="connsiteX160" fmla="*/ 6228331 w 10232859"/>
              <a:gd name="connsiteY160" fmla="*/ 370548 h 1705557"/>
              <a:gd name="connsiteX161" fmla="*/ 6229602 w 10232859"/>
              <a:gd name="connsiteY161" fmla="*/ 369928 h 1705557"/>
              <a:gd name="connsiteX162" fmla="*/ 6258988 w 10232859"/>
              <a:gd name="connsiteY162" fmla="*/ 385174 h 1705557"/>
              <a:gd name="connsiteX163" fmla="*/ 6264106 w 10232859"/>
              <a:gd name="connsiteY163" fmla="*/ 385655 h 1705557"/>
              <a:gd name="connsiteX164" fmla="*/ 6281703 w 10232859"/>
              <a:gd name="connsiteY164" fmla="*/ 397568 h 1705557"/>
              <a:gd name="connsiteX165" fmla="*/ 6291622 w 10232859"/>
              <a:gd name="connsiteY165" fmla="*/ 402669 h 1705557"/>
              <a:gd name="connsiteX166" fmla="*/ 6292712 w 10232859"/>
              <a:gd name="connsiteY166" fmla="*/ 406285 h 1705557"/>
              <a:gd name="connsiteX167" fmla="*/ 6308227 w 10232859"/>
              <a:gd name="connsiteY167" fmla="*/ 412710 h 1705557"/>
              <a:gd name="connsiteX168" fmla="*/ 6328981 w 10232859"/>
              <a:gd name="connsiteY168" fmla="*/ 416009 h 1705557"/>
              <a:gd name="connsiteX169" fmla="*/ 6368693 w 10232859"/>
              <a:gd name="connsiteY169" fmla="*/ 424359 h 1705557"/>
              <a:gd name="connsiteX170" fmla="*/ 6414811 w 10232859"/>
              <a:gd name="connsiteY170" fmla="*/ 458714 h 1705557"/>
              <a:gd name="connsiteX171" fmla="*/ 6467879 w 10232859"/>
              <a:gd name="connsiteY171" fmla="*/ 474762 h 1705557"/>
              <a:gd name="connsiteX172" fmla="*/ 6564351 w 10232859"/>
              <a:gd name="connsiteY172" fmla="*/ 544032 h 1705557"/>
              <a:gd name="connsiteX173" fmla="*/ 6711178 w 10232859"/>
              <a:gd name="connsiteY173" fmla="*/ 580124 h 1705557"/>
              <a:gd name="connsiteX174" fmla="*/ 6764036 w 10232859"/>
              <a:gd name="connsiteY174" fmla="*/ 595457 h 1705557"/>
              <a:gd name="connsiteX175" fmla="*/ 6858983 w 10232859"/>
              <a:gd name="connsiteY175" fmla="*/ 630237 h 1705557"/>
              <a:gd name="connsiteX176" fmla="*/ 6910661 w 10232859"/>
              <a:gd name="connsiteY176" fmla="*/ 641134 h 1705557"/>
              <a:gd name="connsiteX177" fmla="*/ 6944111 w 10232859"/>
              <a:gd name="connsiteY177" fmla="*/ 666016 h 1705557"/>
              <a:gd name="connsiteX178" fmla="*/ 6965771 w 10232859"/>
              <a:gd name="connsiteY178" fmla="*/ 666445 h 1705557"/>
              <a:gd name="connsiteX179" fmla="*/ 6969639 w 10232859"/>
              <a:gd name="connsiteY179" fmla="*/ 666351 h 1705557"/>
              <a:gd name="connsiteX180" fmla="*/ 6982242 w 10232859"/>
              <a:gd name="connsiteY180" fmla="*/ 669626 h 1705557"/>
              <a:gd name="connsiteX181" fmla="*/ 6989387 w 10232859"/>
              <a:gd name="connsiteY181" fmla="*/ 665988 h 1705557"/>
              <a:gd name="connsiteX182" fmla="*/ 7010930 w 10232859"/>
              <a:gd name="connsiteY182" fmla="*/ 667648 h 1705557"/>
              <a:gd name="connsiteX183" fmla="*/ 7033125 w 10232859"/>
              <a:gd name="connsiteY183" fmla="*/ 674950 h 1705557"/>
              <a:gd name="connsiteX184" fmla="*/ 7134461 w 10232859"/>
              <a:gd name="connsiteY184" fmla="*/ 714706 h 1705557"/>
              <a:gd name="connsiteX185" fmla="*/ 7197450 w 10232859"/>
              <a:gd name="connsiteY185" fmla="*/ 735608 h 1705557"/>
              <a:gd name="connsiteX186" fmla="*/ 7225084 w 10232859"/>
              <a:gd name="connsiteY186" fmla="*/ 739019 h 1705557"/>
              <a:gd name="connsiteX187" fmla="*/ 7261183 w 10232859"/>
              <a:gd name="connsiteY187" fmla="*/ 746827 h 1705557"/>
              <a:gd name="connsiteX188" fmla="*/ 7327760 w 10232859"/>
              <a:gd name="connsiteY188" fmla="*/ 757100 h 1705557"/>
              <a:gd name="connsiteX189" fmla="*/ 7412222 w 10232859"/>
              <a:gd name="connsiteY189" fmla="*/ 777001 h 1705557"/>
              <a:gd name="connsiteX190" fmla="*/ 7457904 w 10232859"/>
              <a:gd name="connsiteY190" fmla="*/ 810835 h 1705557"/>
              <a:gd name="connsiteX191" fmla="*/ 7465795 w 10232859"/>
              <a:gd name="connsiteY191" fmla="*/ 809112 h 1705557"/>
              <a:gd name="connsiteX192" fmla="*/ 7505046 w 10232859"/>
              <a:gd name="connsiteY192" fmla="*/ 823031 h 1705557"/>
              <a:gd name="connsiteX193" fmla="*/ 7623220 w 10232859"/>
              <a:gd name="connsiteY193" fmla="*/ 895034 h 1705557"/>
              <a:gd name="connsiteX194" fmla="*/ 7700458 w 10232859"/>
              <a:gd name="connsiteY194" fmla="*/ 921593 h 1705557"/>
              <a:gd name="connsiteX195" fmla="*/ 7730988 w 10232859"/>
              <a:gd name="connsiteY195" fmla="*/ 927270 h 1705557"/>
              <a:gd name="connsiteX196" fmla="*/ 7781942 w 10232859"/>
              <a:gd name="connsiteY196" fmla="*/ 937017 h 1705557"/>
              <a:gd name="connsiteX197" fmla="*/ 7827704 w 10232859"/>
              <a:gd name="connsiteY197" fmla="*/ 935072 h 1705557"/>
              <a:gd name="connsiteX198" fmla="*/ 7867270 w 10232859"/>
              <a:gd name="connsiteY198" fmla="*/ 946880 h 1705557"/>
              <a:gd name="connsiteX199" fmla="*/ 7866538 w 10232859"/>
              <a:gd name="connsiteY199" fmla="*/ 961559 h 1705557"/>
              <a:gd name="connsiteX200" fmla="*/ 7912084 w 10232859"/>
              <a:gd name="connsiteY200" fmla="*/ 970314 h 1705557"/>
              <a:gd name="connsiteX201" fmla="*/ 7982264 w 10232859"/>
              <a:gd name="connsiteY201" fmla="*/ 982287 h 1705557"/>
              <a:gd name="connsiteX202" fmla="*/ 7991272 w 10232859"/>
              <a:gd name="connsiteY202" fmla="*/ 987618 h 1705557"/>
              <a:gd name="connsiteX203" fmla="*/ 8006496 w 10232859"/>
              <a:gd name="connsiteY203" fmla="*/ 979353 h 1705557"/>
              <a:gd name="connsiteX204" fmla="*/ 8034497 w 10232859"/>
              <a:gd name="connsiteY204" fmla="*/ 978568 h 1705557"/>
              <a:gd name="connsiteX205" fmla="*/ 8150881 w 10232859"/>
              <a:gd name="connsiteY205" fmla="*/ 996925 h 1705557"/>
              <a:gd name="connsiteX206" fmla="*/ 8172106 w 10232859"/>
              <a:gd name="connsiteY206" fmla="*/ 997026 h 1705557"/>
              <a:gd name="connsiteX207" fmla="*/ 8196076 w 10232859"/>
              <a:gd name="connsiteY207" fmla="*/ 1006592 h 1705557"/>
              <a:gd name="connsiteX208" fmla="*/ 8247463 w 10232859"/>
              <a:gd name="connsiteY208" fmla="*/ 1022846 h 1705557"/>
              <a:gd name="connsiteX209" fmla="*/ 8279272 w 10232859"/>
              <a:gd name="connsiteY209" fmla="*/ 1039435 h 1705557"/>
              <a:gd name="connsiteX210" fmla="*/ 8289611 w 10232859"/>
              <a:gd name="connsiteY210" fmla="*/ 1035144 h 1705557"/>
              <a:gd name="connsiteX211" fmla="*/ 8311483 w 10232859"/>
              <a:gd name="connsiteY211" fmla="*/ 1035913 h 1705557"/>
              <a:gd name="connsiteX212" fmla="*/ 8399489 w 10232859"/>
              <a:gd name="connsiteY212" fmla="*/ 1055076 h 1705557"/>
              <a:gd name="connsiteX213" fmla="*/ 8415973 w 10232859"/>
              <a:gd name="connsiteY213" fmla="*/ 1056174 h 1705557"/>
              <a:gd name="connsiteX214" fmla="*/ 8433326 w 10232859"/>
              <a:gd name="connsiteY214" fmla="*/ 1064395 h 1705557"/>
              <a:gd name="connsiteX215" fmla="*/ 8502328 w 10232859"/>
              <a:gd name="connsiteY215" fmla="*/ 1098012 h 1705557"/>
              <a:gd name="connsiteX216" fmla="*/ 8534346 w 10232859"/>
              <a:gd name="connsiteY216" fmla="*/ 1113494 h 1705557"/>
              <a:gd name="connsiteX217" fmla="*/ 8534980 w 10232859"/>
              <a:gd name="connsiteY217" fmla="*/ 1117375 h 1705557"/>
              <a:gd name="connsiteX218" fmla="*/ 8544104 w 10232859"/>
              <a:gd name="connsiteY218" fmla="*/ 1114920 h 1705557"/>
              <a:gd name="connsiteX219" fmla="*/ 8567742 w 10232859"/>
              <a:gd name="connsiteY219" fmla="*/ 1124104 h 1705557"/>
              <a:gd name="connsiteX220" fmla="*/ 8633779 w 10232859"/>
              <a:gd name="connsiteY220" fmla="*/ 1145740 h 1705557"/>
              <a:gd name="connsiteX221" fmla="*/ 8676965 w 10232859"/>
              <a:gd name="connsiteY221" fmla="*/ 1163463 h 1705557"/>
              <a:gd name="connsiteX222" fmla="*/ 8698944 w 10232859"/>
              <a:gd name="connsiteY222" fmla="*/ 1163453 h 1705557"/>
              <a:gd name="connsiteX223" fmla="*/ 8711456 w 10232859"/>
              <a:gd name="connsiteY223" fmla="*/ 1175731 h 1705557"/>
              <a:gd name="connsiteX224" fmla="*/ 8732793 w 10232859"/>
              <a:gd name="connsiteY224" fmla="*/ 1179486 h 1705557"/>
              <a:gd name="connsiteX225" fmla="*/ 8751897 w 10232859"/>
              <a:gd name="connsiteY225" fmla="*/ 1197400 h 1705557"/>
              <a:gd name="connsiteX226" fmla="*/ 8793564 w 10232859"/>
              <a:gd name="connsiteY226" fmla="*/ 1179086 h 1705557"/>
              <a:gd name="connsiteX227" fmla="*/ 8834270 w 10232859"/>
              <a:gd name="connsiteY227" fmla="*/ 1213138 h 1705557"/>
              <a:gd name="connsiteX228" fmla="*/ 8853872 w 10232859"/>
              <a:gd name="connsiteY228" fmla="*/ 1221228 h 1705557"/>
              <a:gd name="connsiteX229" fmla="*/ 8861901 w 10232859"/>
              <a:gd name="connsiteY229" fmla="*/ 1217889 h 1705557"/>
              <a:gd name="connsiteX230" fmla="*/ 8874168 w 10232859"/>
              <a:gd name="connsiteY230" fmla="*/ 1220481 h 1705557"/>
              <a:gd name="connsiteX231" fmla="*/ 8871123 w 10232859"/>
              <a:gd name="connsiteY231" fmla="*/ 1227674 h 1705557"/>
              <a:gd name="connsiteX232" fmla="*/ 8903537 w 10232859"/>
              <a:gd name="connsiteY232" fmla="*/ 1237102 h 1705557"/>
              <a:gd name="connsiteX233" fmla="*/ 8933767 w 10232859"/>
              <a:gd name="connsiteY233" fmla="*/ 1269882 h 1705557"/>
              <a:gd name="connsiteX234" fmla="*/ 8985765 w 10232859"/>
              <a:gd name="connsiteY234" fmla="*/ 1294178 h 1705557"/>
              <a:gd name="connsiteX235" fmla="*/ 9071444 w 10232859"/>
              <a:gd name="connsiteY235" fmla="*/ 1323819 h 1705557"/>
              <a:gd name="connsiteX236" fmla="*/ 9096711 w 10232859"/>
              <a:gd name="connsiteY236" fmla="*/ 1334291 h 1705557"/>
              <a:gd name="connsiteX237" fmla="*/ 9338853 w 10232859"/>
              <a:gd name="connsiteY237" fmla="*/ 1454560 h 1705557"/>
              <a:gd name="connsiteX238" fmla="*/ 9520814 w 10232859"/>
              <a:gd name="connsiteY238" fmla="*/ 1456341 h 1705557"/>
              <a:gd name="connsiteX239" fmla="*/ 9702271 w 10232859"/>
              <a:gd name="connsiteY239" fmla="*/ 1495067 h 1705557"/>
              <a:gd name="connsiteX240" fmla="*/ 9744273 w 10232859"/>
              <a:gd name="connsiteY240" fmla="*/ 1530026 h 1705557"/>
              <a:gd name="connsiteX241" fmla="*/ 9771903 w 10232859"/>
              <a:gd name="connsiteY241" fmla="*/ 1536548 h 1705557"/>
              <a:gd name="connsiteX242" fmla="*/ 9818565 w 10232859"/>
              <a:gd name="connsiteY242" fmla="*/ 1545059 h 1705557"/>
              <a:gd name="connsiteX243" fmla="*/ 9882202 w 10232859"/>
              <a:gd name="connsiteY243" fmla="*/ 1572402 h 1705557"/>
              <a:gd name="connsiteX244" fmla="*/ 10022025 w 10232859"/>
              <a:gd name="connsiteY244" fmla="*/ 1606210 h 1705557"/>
              <a:gd name="connsiteX245" fmla="*/ 10220406 w 10232859"/>
              <a:gd name="connsiteY245" fmla="*/ 1683519 h 1705557"/>
              <a:gd name="connsiteX246" fmla="*/ 10232859 w 10232859"/>
              <a:gd name="connsiteY246" fmla="*/ 1705557 h 1705557"/>
              <a:gd name="connsiteX247" fmla="*/ 0 w 10232859"/>
              <a:gd name="connsiteY247" fmla="*/ 1705557 h 1705557"/>
              <a:gd name="connsiteX248" fmla="*/ 0 w 10232859"/>
              <a:gd name="connsiteY248" fmla="*/ 28342 h 1705557"/>
              <a:gd name="connsiteX249" fmla="*/ 8097 w 10232859"/>
              <a:gd name="connsiteY249" fmla="*/ 30869 h 1705557"/>
              <a:gd name="connsiteX250" fmla="*/ 77128 w 10232859"/>
              <a:gd name="connsiteY250" fmla="*/ 13381 h 1705557"/>
              <a:gd name="connsiteX251" fmla="*/ 188338 w 10232859"/>
              <a:gd name="connsiteY251" fmla="*/ 11593 h 1705557"/>
              <a:gd name="connsiteX252" fmla="*/ 298809 w 10232859"/>
              <a:gd name="connsiteY252" fmla="*/ 12712 h 1705557"/>
              <a:gd name="connsiteX253" fmla="*/ 338985 w 10232859"/>
              <a:gd name="connsiteY253" fmla="*/ 14520 h 1705557"/>
              <a:gd name="connsiteX254" fmla="*/ 409815 w 10232859"/>
              <a:gd name="connsiteY254" fmla="*/ 11559 h 1705557"/>
              <a:gd name="connsiteX255" fmla="*/ 424169 w 10232859"/>
              <a:gd name="connsiteY255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110077 w 10232859"/>
              <a:gd name="connsiteY76" fmla="*/ 155716 h 1705557"/>
              <a:gd name="connsiteX77" fmla="*/ 3173743 w 10232859"/>
              <a:gd name="connsiteY77" fmla="*/ 166095 h 1705557"/>
              <a:gd name="connsiteX78" fmla="*/ 3254203 w 10232859"/>
              <a:gd name="connsiteY78" fmla="*/ 158270 h 1705557"/>
              <a:gd name="connsiteX79" fmla="*/ 3380350 w 10232859"/>
              <a:gd name="connsiteY79" fmla="*/ 157665 h 1705557"/>
              <a:gd name="connsiteX80" fmla="*/ 3476147 w 10232859"/>
              <a:gd name="connsiteY80" fmla="*/ 177439 h 1705557"/>
              <a:gd name="connsiteX81" fmla="*/ 3581876 w 10232859"/>
              <a:gd name="connsiteY81" fmla="*/ 156962 h 1705557"/>
              <a:gd name="connsiteX82" fmla="*/ 3704761 w 10232859"/>
              <a:gd name="connsiteY82" fmla="*/ 157006 h 1705557"/>
              <a:gd name="connsiteX83" fmla="*/ 3755040 w 10232859"/>
              <a:gd name="connsiteY83" fmla="*/ 148492 h 1705557"/>
              <a:gd name="connsiteX84" fmla="*/ 3804689 w 10232859"/>
              <a:gd name="connsiteY84" fmla="*/ 158407 h 1705557"/>
              <a:gd name="connsiteX85" fmla="*/ 3821793 w 10232859"/>
              <a:gd name="connsiteY85" fmla="*/ 151257 h 1705557"/>
              <a:gd name="connsiteX86" fmla="*/ 3824682 w 10232859"/>
              <a:gd name="connsiteY86" fmla="*/ 149833 h 1705557"/>
              <a:gd name="connsiteX87" fmla="*/ 3837536 w 10232859"/>
              <a:gd name="connsiteY87" fmla="*/ 148292 h 1705557"/>
              <a:gd name="connsiteX88" fmla="*/ 3839550 w 10232859"/>
              <a:gd name="connsiteY88" fmla="*/ 142661 h 1705557"/>
              <a:gd name="connsiteX89" fmla="*/ 3857743 w 10232859"/>
              <a:gd name="connsiteY89" fmla="*/ 136618 h 1705557"/>
              <a:gd name="connsiteX90" fmla="*/ 3881852 w 10232859"/>
              <a:gd name="connsiteY90" fmla="*/ 135231 h 1705557"/>
              <a:gd name="connsiteX91" fmla="*/ 3998088 w 10232859"/>
              <a:gd name="connsiteY91" fmla="*/ 134446 h 1705557"/>
              <a:gd name="connsiteX92" fmla="*/ 4066682 w 10232859"/>
              <a:gd name="connsiteY92" fmla="*/ 130661 h 1705557"/>
              <a:gd name="connsiteX93" fmla="*/ 4091246 w 10232859"/>
              <a:gd name="connsiteY93" fmla="*/ 124017 h 1705557"/>
              <a:gd name="connsiteX94" fmla="*/ 4126556 w 10232859"/>
              <a:gd name="connsiteY94" fmla="*/ 118239 h 1705557"/>
              <a:gd name="connsiteX95" fmla="*/ 4187717 w 10232859"/>
              <a:gd name="connsiteY95" fmla="*/ 104010 h 1705557"/>
              <a:gd name="connsiteX96" fmla="*/ 4220826 w 10232859"/>
              <a:gd name="connsiteY96" fmla="*/ 102505 h 1705557"/>
              <a:gd name="connsiteX97" fmla="*/ 4239014 w 10232859"/>
              <a:gd name="connsiteY97" fmla="*/ 97354 h 1705557"/>
              <a:gd name="connsiteX98" fmla="*/ 4246653 w 10232859"/>
              <a:gd name="connsiteY98" fmla="*/ 97874 h 1705557"/>
              <a:gd name="connsiteX99" fmla="*/ 4271841 w 10232859"/>
              <a:gd name="connsiteY99" fmla="*/ 96702 h 1705557"/>
              <a:gd name="connsiteX100" fmla="*/ 4286277 w 10232859"/>
              <a:gd name="connsiteY100" fmla="*/ 96687 h 1705557"/>
              <a:gd name="connsiteX101" fmla="*/ 4292025 w 10232859"/>
              <a:gd name="connsiteY101" fmla="*/ 96921 h 1705557"/>
              <a:gd name="connsiteX102" fmla="*/ 4304713 w 10232859"/>
              <a:gd name="connsiteY102" fmla="*/ 102187 h 1705557"/>
              <a:gd name="connsiteX103" fmla="*/ 4321285 w 10232859"/>
              <a:gd name="connsiteY103" fmla="*/ 100074 h 1705557"/>
              <a:gd name="connsiteX104" fmla="*/ 4339561 w 10232859"/>
              <a:gd name="connsiteY104" fmla="*/ 105320 h 1705557"/>
              <a:gd name="connsiteX105" fmla="*/ 4343990 w 10232859"/>
              <a:gd name="connsiteY105" fmla="*/ 101090 h 1705557"/>
              <a:gd name="connsiteX106" fmla="*/ 4358885 w 10232859"/>
              <a:gd name="connsiteY106" fmla="*/ 96778 h 1705557"/>
              <a:gd name="connsiteX107" fmla="*/ 4371648 w 10232859"/>
              <a:gd name="connsiteY107" fmla="*/ 101826 h 1705557"/>
              <a:gd name="connsiteX108" fmla="*/ 4398380 w 10232859"/>
              <a:gd name="connsiteY108" fmla="*/ 104961 h 1705557"/>
              <a:gd name="connsiteX109" fmla="*/ 4405729 w 10232859"/>
              <a:gd name="connsiteY109" fmla="*/ 104191 h 1705557"/>
              <a:gd name="connsiteX110" fmla="*/ 4431408 w 10232859"/>
              <a:gd name="connsiteY110" fmla="*/ 110825 h 1705557"/>
              <a:gd name="connsiteX111" fmla="*/ 4472183 w 10232859"/>
              <a:gd name="connsiteY111" fmla="*/ 116430 h 1705557"/>
              <a:gd name="connsiteX112" fmla="*/ 4518828 w 10232859"/>
              <a:gd name="connsiteY112" fmla="*/ 119114 h 1705557"/>
              <a:gd name="connsiteX113" fmla="*/ 4532040 w 10232859"/>
              <a:gd name="connsiteY113" fmla="*/ 124307 h 1705557"/>
              <a:gd name="connsiteX114" fmla="*/ 4617778 w 10232859"/>
              <a:gd name="connsiteY114" fmla="*/ 136993 h 1705557"/>
              <a:gd name="connsiteX115" fmla="*/ 4641872 w 10232859"/>
              <a:gd name="connsiteY115" fmla="*/ 140721 h 1705557"/>
              <a:gd name="connsiteX116" fmla="*/ 4662766 w 10232859"/>
              <a:gd name="connsiteY116" fmla="*/ 138952 h 1705557"/>
              <a:gd name="connsiteX117" fmla="*/ 4667770 w 10232859"/>
              <a:gd name="connsiteY117" fmla="*/ 134208 h 1705557"/>
              <a:gd name="connsiteX118" fmla="*/ 4681052 w 10232859"/>
              <a:gd name="connsiteY118" fmla="*/ 135461 h 1705557"/>
              <a:gd name="connsiteX119" fmla="*/ 4684624 w 10232859"/>
              <a:gd name="connsiteY119" fmla="*/ 134755 h 1705557"/>
              <a:gd name="connsiteX120" fmla="*/ 4705061 w 10232859"/>
              <a:gd name="connsiteY120" fmla="*/ 131748 h 1705557"/>
              <a:gd name="connsiteX121" fmla="*/ 4747746 w 10232859"/>
              <a:gd name="connsiteY121" fmla="*/ 151131 h 1705557"/>
              <a:gd name="connsiteX122" fmla="*/ 4801045 w 10232859"/>
              <a:gd name="connsiteY122" fmla="*/ 153753 h 1705557"/>
              <a:gd name="connsiteX123" fmla="*/ 5001600 w 10232859"/>
              <a:gd name="connsiteY123" fmla="*/ 196753 h 1705557"/>
              <a:gd name="connsiteX124" fmla="*/ 5033465 w 10232859"/>
              <a:gd name="connsiteY124" fmla="*/ 182429 h 1705557"/>
              <a:gd name="connsiteX125" fmla="*/ 5115965 w 10232859"/>
              <a:gd name="connsiteY125" fmla="*/ 192583 h 1705557"/>
              <a:gd name="connsiteX126" fmla="*/ 5237936 w 10232859"/>
              <a:gd name="connsiteY126" fmla="*/ 246022 h 1705557"/>
              <a:gd name="connsiteX127" fmla="*/ 5290566 w 10232859"/>
              <a:gd name="connsiteY127" fmla="*/ 269809 h 1705557"/>
              <a:gd name="connsiteX128" fmla="*/ 5344878 w 10232859"/>
              <a:gd name="connsiteY128" fmla="*/ 282874 h 1705557"/>
              <a:gd name="connsiteX129" fmla="*/ 5413398 w 10232859"/>
              <a:gd name="connsiteY129" fmla="*/ 282749 h 1705557"/>
              <a:gd name="connsiteX130" fmla="*/ 5415629 w 10232859"/>
              <a:gd name="connsiteY130" fmla="*/ 282282 h 1705557"/>
              <a:gd name="connsiteX131" fmla="*/ 5433078 w 10232859"/>
              <a:gd name="connsiteY131" fmla="*/ 286198 h 1705557"/>
              <a:gd name="connsiteX132" fmla="*/ 5435759 w 10232859"/>
              <a:gd name="connsiteY132" fmla="*/ 289614 h 1705557"/>
              <a:gd name="connsiteX133" fmla="*/ 5447372 w 10232859"/>
              <a:gd name="connsiteY133" fmla="*/ 293101 h 1705557"/>
              <a:gd name="connsiteX134" fmla="*/ 5469289 w 10232859"/>
              <a:gd name="connsiteY134" fmla="*/ 302134 h 1705557"/>
              <a:gd name="connsiteX135" fmla="*/ 5508752 w 10232859"/>
              <a:gd name="connsiteY135" fmla="*/ 312267 h 1705557"/>
              <a:gd name="connsiteX136" fmla="*/ 5509657 w 10232859"/>
              <a:gd name="connsiteY136" fmla="*/ 311450 h 1705557"/>
              <a:gd name="connsiteX137" fmla="*/ 5521245 w 10232859"/>
              <a:gd name="connsiteY137" fmla="*/ 310202 h 1705557"/>
              <a:gd name="connsiteX138" fmla="*/ 5542415 w 10232859"/>
              <a:gd name="connsiteY138" fmla="*/ 310009 h 1705557"/>
              <a:gd name="connsiteX139" fmla="*/ 5596538 w 10232859"/>
              <a:gd name="connsiteY139" fmla="*/ 297667 h 1705557"/>
              <a:gd name="connsiteX140" fmla="*/ 5632514 w 10232859"/>
              <a:gd name="connsiteY140" fmla="*/ 308476 h 1705557"/>
              <a:gd name="connsiteX141" fmla="*/ 5640005 w 10232859"/>
              <a:gd name="connsiteY141" fmla="*/ 310131 h 1705557"/>
              <a:gd name="connsiteX142" fmla="*/ 5640259 w 10232859"/>
              <a:gd name="connsiteY142" fmla="*/ 309949 h 1705557"/>
              <a:gd name="connsiteX143" fmla="*/ 5648365 w 10232859"/>
              <a:gd name="connsiteY143" fmla="*/ 311268 h 1705557"/>
              <a:gd name="connsiteX144" fmla="*/ 5653662 w 10232859"/>
              <a:gd name="connsiteY144" fmla="*/ 313149 h 1705557"/>
              <a:gd name="connsiteX145" fmla="*/ 5668196 w 10232859"/>
              <a:gd name="connsiteY145" fmla="*/ 316360 h 1705557"/>
              <a:gd name="connsiteX146" fmla="*/ 5673886 w 10232859"/>
              <a:gd name="connsiteY146" fmla="*/ 316040 h 1705557"/>
              <a:gd name="connsiteX147" fmla="*/ 5677139 w 10232859"/>
              <a:gd name="connsiteY147" fmla="*/ 313859 h 1705557"/>
              <a:gd name="connsiteX148" fmla="*/ 5708983 w 10232859"/>
              <a:gd name="connsiteY148" fmla="*/ 313188 h 1705557"/>
              <a:gd name="connsiteX149" fmla="*/ 5773909 w 10232859"/>
              <a:gd name="connsiteY149" fmla="*/ 318575 h 1705557"/>
              <a:gd name="connsiteX150" fmla="*/ 5809500 w 10232859"/>
              <a:gd name="connsiteY150" fmla="*/ 324964 h 1705557"/>
              <a:gd name="connsiteX151" fmla="*/ 5908729 w 10232859"/>
              <a:gd name="connsiteY151" fmla="*/ 338849 h 1705557"/>
              <a:gd name="connsiteX152" fmla="*/ 6009654 w 10232859"/>
              <a:gd name="connsiteY152" fmla="*/ 350040 h 1705557"/>
              <a:gd name="connsiteX153" fmla="*/ 6067487 w 10232859"/>
              <a:gd name="connsiteY153" fmla="*/ 340226 h 1705557"/>
              <a:gd name="connsiteX154" fmla="*/ 6073281 w 10232859"/>
              <a:gd name="connsiteY154" fmla="*/ 340830 h 1705557"/>
              <a:gd name="connsiteX155" fmla="*/ 6086225 w 10232859"/>
              <a:gd name="connsiteY155" fmla="*/ 346135 h 1705557"/>
              <a:gd name="connsiteX156" fmla="*/ 6105063 w 10232859"/>
              <a:gd name="connsiteY156" fmla="*/ 353854 h 1705557"/>
              <a:gd name="connsiteX157" fmla="*/ 6135796 w 10232859"/>
              <a:gd name="connsiteY157" fmla="*/ 369657 h 1705557"/>
              <a:gd name="connsiteX158" fmla="*/ 6195166 w 10232859"/>
              <a:gd name="connsiteY158" fmla="*/ 366704 h 1705557"/>
              <a:gd name="connsiteX159" fmla="*/ 6216259 w 10232859"/>
              <a:gd name="connsiteY159" fmla="*/ 369879 h 1705557"/>
              <a:gd name="connsiteX160" fmla="*/ 6228331 w 10232859"/>
              <a:gd name="connsiteY160" fmla="*/ 370548 h 1705557"/>
              <a:gd name="connsiteX161" fmla="*/ 6229602 w 10232859"/>
              <a:gd name="connsiteY161" fmla="*/ 369928 h 1705557"/>
              <a:gd name="connsiteX162" fmla="*/ 6258988 w 10232859"/>
              <a:gd name="connsiteY162" fmla="*/ 385174 h 1705557"/>
              <a:gd name="connsiteX163" fmla="*/ 6264106 w 10232859"/>
              <a:gd name="connsiteY163" fmla="*/ 385655 h 1705557"/>
              <a:gd name="connsiteX164" fmla="*/ 6281703 w 10232859"/>
              <a:gd name="connsiteY164" fmla="*/ 397568 h 1705557"/>
              <a:gd name="connsiteX165" fmla="*/ 6291622 w 10232859"/>
              <a:gd name="connsiteY165" fmla="*/ 402669 h 1705557"/>
              <a:gd name="connsiteX166" fmla="*/ 6292712 w 10232859"/>
              <a:gd name="connsiteY166" fmla="*/ 406285 h 1705557"/>
              <a:gd name="connsiteX167" fmla="*/ 6308227 w 10232859"/>
              <a:gd name="connsiteY167" fmla="*/ 412710 h 1705557"/>
              <a:gd name="connsiteX168" fmla="*/ 6328981 w 10232859"/>
              <a:gd name="connsiteY168" fmla="*/ 416009 h 1705557"/>
              <a:gd name="connsiteX169" fmla="*/ 6368693 w 10232859"/>
              <a:gd name="connsiteY169" fmla="*/ 424359 h 1705557"/>
              <a:gd name="connsiteX170" fmla="*/ 6414811 w 10232859"/>
              <a:gd name="connsiteY170" fmla="*/ 458714 h 1705557"/>
              <a:gd name="connsiteX171" fmla="*/ 6467879 w 10232859"/>
              <a:gd name="connsiteY171" fmla="*/ 474762 h 1705557"/>
              <a:gd name="connsiteX172" fmla="*/ 6564351 w 10232859"/>
              <a:gd name="connsiteY172" fmla="*/ 544032 h 1705557"/>
              <a:gd name="connsiteX173" fmla="*/ 6711178 w 10232859"/>
              <a:gd name="connsiteY173" fmla="*/ 580124 h 1705557"/>
              <a:gd name="connsiteX174" fmla="*/ 6764036 w 10232859"/>
              <a:gd name="connsiteY174" fmla="*/ 595457 h 1705557"/>
              <a:gd name="connsiteX175" fmla="*/ 6858983 w 10232859"/>
              <a:gd name="connsiteY175" fmla="*/ 630237 h 1705557"/>
              <a:gd name="connsiteX176" fmla="*/ 6910661 w 10232859"/>
              <a:gd name="connsiteY176" fmla="*/ 641134 h 1705557"/>
              <a:gd name="connsiteX177" fmla="*/ 6944111 w 10232859"/>
              <a:gd name="connsiteY177" fmla="*/ 666016 h 1705557"/>
              <a:gd name="connsiteX178" fmla="*/ 6965771 w 10232859"/>
              <a:gd name="connsiteY178" fmla="*/ 666445 h 1705557"/>
              <a:gd name="connsiteX179" fmla="*/ 6969639 w 10232859"/>
              <a:gd name="connsiteY179" fmla="*/ 666351 h 1705557"/>
              <a:gd name="connsiteX180" fmla="*/ 6982242 w 10232859"/>
              <a:gd name="connsiteY180" fmla="*/ 669626 h 1705557"/>
              <a:gd name="connsiteX181" fmla="*/ 6989387 w 10232859"/>
              <a:gd name="connsiteY181" fmla="*/ 665988 h 1705557"/>
              <a:gd name="connsiteX182" fmla="*/ 7010930 w 10232859"/>
              <a:gd name="connsiteY182" fmla="*/ 667648 h 1705557"/>
              <a:gd name="connsiteX183" fmla="*/ 7033125 w 10232859"/>
              <a:gd name="connsiteY183" fmla="*/ 674950 h 1705557"/>
              <a:gd name="connsiteX184" fmla="*/ 7134461 w 10232859"/>
              <a:gd name="connsiteY184" fmla="*/ 714706 h 1705557"/>
              <a:gd name="connsiteX185" fmla="*/ 7197450 w 10232859"/>
              <a:gd name="connsiteY185" fmla="*/ 735608 h 1705557"/>
              <a:gd name="connsiteX186" fmla="*/ 7225084 w 10232859"/>
              <a:gd name="connsiteY186" fmla="*/ 739019 h 1705557"/>
              <a:gd name="connsiteX187" fmla="*/ 7261183 w 10232859"/>
              <a:gd name="connsiteY187" fmla="*/ 746827 h 1705557"/>
              <a:gd name="connsiteX188" fmla="*/ 7327760 w 10232859"/>
              <a:gd name="connsiteY188" fmla="*/ 757100 h 1705557"/>
              <a:gd name="connsiteX189" fmla="*/ 7412222 w 10232859"/>
              <a:gd name="connsiteY189" fmla="*/ 777001 h 1705557"/>
              <a:gd name="connsiteX190" fmla="*/ 7457904 w 10232859"/>
              <a:gd name="connsiteY190" fmla="*/ 810835 h 1705557"/>
              <a:gd name="connsiteX191" fmla="*/ 7465795 w 10232859"/>
              <a:gd name="connsiteY191" fmla="*/ 809112 h 1705557"/>
              <a:gd name="connsiteX192" fmla="*/ 7505046 w 10232859"/>
              <a:gd name="connsiteY192" fmla="*/ 823031 h 1705557"/>
              <a:gd name="connsiteX193" fmla="*/ 7623220 w 10232859"/>
              <a:gd name="connsiteY193" fmla="*/ 895034 h 1705557"/>
              <a:gd name="connsiteX194" fmla="*/ 7700458 w 10232859"/>
              <a:gd name="connsiteY194" fmla="*/ 921593 h 1705557"/>
              <a:gd name="connsiteX195" fmla="*/ 7730988 w 10232859"/>
              <a:gd name="connsiteY195" fmla="*/ 927270 h 1705557"/>
              <a:gd name="connsiteX196" fmla="*/ 7781942 w 10232859"/>
              <a:gd name="connsiteY196" fmla="*/ 937017 h 1705557"/>
              <a:gd name="connsiteX197" fmla="*/ 7827704 w 10232859"/>
              <a:gd name="connsiteY197" fmla="*/ 935072 h 1705557"/>
              <a:gd name="connsiteX198" fmla="*/ 7867270 w 10232859"/>
              <a:gd name="connsiteY198" fmla="*/ 946880 h 1705557"/>
              <a:gd name="connsiteX199" fmla="*/ 7866538 w 10232859"/>
              <a:gd name="connsiteY199" fmla="*/ 961559 h 1705557"/>
              <a:gd name="connsiteX200" fmla="*/ 7912084 w 10232859"/>
              <a:gd name="connsiteY200" fmla="*/ 970314 h 1705557"/>
              <a:gd name="connsiteX201" fmla="*/ 7982264 w 10232859"/>
              <a:gd name="connsiteY201" fmla="*/ 982287 h 1705557"/>
              <a:gd name="connsiteX202" fmla="*/ 7991272 w 10232859"/>
              <a:gd name="connsiteY202" fmla="*/ 987618 h 1705557"/>
              <a:gd name="connsiteX203" fmla="*/ 8006496 w 10232859"/>
              <a:gd name="connsiteY203" fmla="*/ 979353 h 1705557"/>
              <a:gd name="connsiteX204" fmla="*/ 8034497 w 10232859"/>
              <a:gd name="connsiteY204" fmla="*/ 978568 h 1705557"/>
              <a:gd name="connsiteX205" fmla="*/ 8150881 w 10232859"/>
              <a:gd name="connsiteY205" fmla="*/ 996925 h 1705557"/>
              <a:gd name="connsiteX206" fmla="*/ 8172106 w 10232859"/>
              <a:gd name="connsiteY206" fmla="*/ 997026 h 1705557"/>
              <a:gd name="connsiteX207" fmla="*/ 8196076 w 10232859"/>
              <a:gd name="connsiteY207" fmla="*/ 1006592 h 1705557"/>
              <a:gd name="connsiteX208" fmla="*/ 8247463 w 10232859"/>
              <a:gd name="connsiteY208" fmla="*/ 1022846 h 1705557"/>
              <a:gd name="connsiteX209" fmla="*/ 8279272 w 10232859"/>
              <a:gd name="connsiteY209" fmla="*/ 1039435 h 1705557"/>
              <a:gd name="connsiteX210" fmla="*/ 8289611 w 10232859"/>
              <a:gd name="connsiteY210" fmla="*/ 1035144 h 1705557"/>
              <a:gd name="connsiteX211" fmla="*/ 8311483 w 10232859"/>
              <a:gd name="connsiteY211" fmla="*/ 1035913 h 1705557"/>
              <a:gd name="connsiteX212" fmla="*/ 8399489 w 10232859"/>
              <a:gd name="connsiteY212" fmla="*/ 1055076 h 1705557"/>
              <a:gd name="connsiteX213" fmla="*/ 8415973 w 10232859"/>
              <a:gd name="connsiteY213" fmla="*/ 1056174 h 1705557"/>
              <a:gd name="connsiteX214" fmla="*/ 8433326 w 10232859"/>
              <a:gd name="connsiteY214" fmla="*/ 1064395 h 1705557"/>
              <a:gd name="connsiteX215" fmla="*/ 8502328 w 10232859"/>
              <a:gd name="connsiteY215" fmla="*/ 1098012 h 1705557"/>
              <a:gd name="connsiteX216" fmla="*/ 8534346 w 10232859"/>
              <a:gd name="connsiteY216" fmla="*/ 1113494 h 1705557"/>
              <a:gd name="connsiteX217" fmla="*/ 8534980 w 10232859"/>
              <a:gd name="connsiteY217" fmla="*/ 1117375 h 1705557"/>
              <a:gd name="connsiteX218" fmla="*/ 8544104 w 10232859"/>
              <a:gd name="connsiteY218" fmla="*/ 1114920 h 1705557"/>
              <a:gd name="connsiteX219" fmla="*/ 8567742 w 10232859"/>
              <a:gd name="connsiteY219" fmla="*/ 1124104 h 1705557"/>
              <a:gd name="connsiteX220" fmla="*/ 8633779 w 10232859"/>
              <a:gd name="connsiteY220" fmla="*/ 1145740 h 1705557"/>
              <a:gd name="connsiteX221" fmla="*/ 8676965 w 10232859"/>
              <a:gd name="connsiteY221" fmla="*/ 1163463 h 1705557"/>
              <a:gd name="connsiteX222" fmla="*/ 8698944 w 10232859"/>
              <a:gd name="connsiteY222" fmla="*/ 1163453 h 1705557"/>
              <a:gd name="connsiteX223" fmla="*/ 8711456 w 10232859"/>
              <a:gd name="connsiteY223" fmla="*/ 1175731 h 1705557"/>
              <a:gd name="connsiteX224" fmla="*/ 8732793 w 10232859"/>
              <a:gd name="connsiteY224" fmla="*/ 1179486 h 1705557"/>
              <a:gd name="connsiteX225" fmla="*/ 8751897 w 10232859"/>
              <a:gd name="connsiteY225" fmla="*/ 1197400 h 1705557"/>
              <a:gd name="connsiteX226" fmla="*/ 8793564 w 10232859"/>
              <a:gd name="connsiteY226" fmla="*/ 1179086 h 1705557"/>
              <a:gd name="connsiteX227" fmla="*/ 8834270 w 10232859"/>
              <a:gd name="connsiteY227" fmla="*/ 1213138 h 1705557"/>
              <a:gd name="connsiteX228" fmla="*/ 8853872 w 10232859"/>
              <a:gd name="connsiteY228" fmla="*/ 1221228 h 1705557"/>
              <a:gd name="connsiteX229" fmla="*/ 8861901 w 10232859"/>
              <a:gd name="connsiteY229" fmla="*/ 1217889 h 1705557"/>
              <a:gd name="connsiteX230" fmla="*/ 8874168 w 10232859"/>
              <a:gd name="connsiteY230" fmla="*/ 1220481 h 1705557"/>
              <a:gd name="connsiteX231" fmla="*/ 8871123 w 10232859"/>
              <a:gd name="connsiteY231" fmla="*/ 1227674 h 1705557"/>
              <a:gd name="connsiteX232" fmla="*/ 8903537 w 10232859"/>
              <a:gd name="connsiteY232" fmla="*/ 1237102 h 1705557"/>
              <a:gd name="connsiteX233" fmla="*/ 8933767 w 10232859"/>
              <a:gd name="connsiteY233" fmla="*/ 1269882 h 1705557"/>
              <a:gd name="connsiteX234" fmla="*/ 8985765 w 10232859"/>
              <a:gd name="connsiteY234" fmla="*/ 1294178 h 1705557"/>
              <a:gd name="connsiteX235" fmla="*/ 9071444 w 10232859"/>
              <a:gd name="connsiteY235" fmla="*/ 1323819 h 1705557"/>
              <a:gd name="connsiteX236" fmla="*/ 9096711 w 10232859"/>
              <a:gd name="connsiteY236" fmla="*/ 1334291 h 1705557"/>
              <a:gd name="connsiteX237" fmla="*/ 9338853 w 10232859"/>
              <a:gd name="connsiteY237" fmla="*/ 1454560 h 1705557"/>
              <a:gd name="connsiteX238" fmla="*/ 9520814 w 10232859"/>
              <a:gd name="connsiteY238" fmla="*/ 1456341 h 1705557"/>
              <a:gd name="connsiteX239" fmla="*/ 9702271 w 10232859"/>
              <a:gd name="connsiteY239" fmla="*/ 1495067 h 1705557"/>
              <a:gd name="connsiteX240" fmla="*/ 9744273 w 10232859"/>
              <a:gd name="connsiteY240" fmla="*/ 1530026 h 1705557"/>
              <a:gd name="connsiteX241" fmla="*/ 9771903 w 10232859"/>
              <a:gd name="connsiteY241" fmla="*/ 1536548 h 1705557"/>
              <a:gd name="connsiteX242" fmla="*/ 9818565 w 10232859"/>
              <a:gd name="connsiteY242" fmla="*/ 1545059 h 1705557"/>
              <a:gd name="connsiteX243" fmla="*/ 9882202 w 10232859"/>
              <a:gd name="connsiteY243" fmla="*/ 1572402 h 1705557"/>
              <a:gd name="connsiteX244" fmla="*/ 10022025 w 10232859"/>
              <a:gd name="connsiteY244" fmla="*/ 1606210 h 1705557"/>
              <a:gd name="connsiteX245" fmla="*/ 10220406 w 10232859"/>
              <a:gd name="connsiteY245" fmla="*/ 1683519 h 1705557"/>
              <a:gd name="connsiteX246" fmla="*/ 10232859 w 10232859"/>
              <a:gd name="connsiteY246" fmla="*/ 1705557 h 1705557"/>
              <a:gd name="connsiteX247" fmla="*/ 0 w 10232859"/>
              <a:gd name="connsiteY247" fmla="*/ 1705557 h 1705557"/>
              <a:gd name="connsiteX248" fmla="*/ 0 w 10232859"/>
              <a:gd name="connsiteY248" fmla="*/ 28342 h 1705557"/>
              <a:gd name="connsiteX249" fmla="*/ 8097 w 10232859"/>
              <a:gd name="connsiteY249" fmla="*/ 30869 h 1705557"/>
              <a:gd name="connsiteX250" fmla="*/ 77128 w 10232859"/>
              <a:gd name="connsiteY250" fmla="*/ 13381 h 1705557"/>
              <a:gd name="connsiteX251" fmla="*/ 188338 w 10232859"/>
              <a:gd name="connsiteY251" fmla="*/ 11593 h 1705557"/>
              <a:gd name="connsiteX252" fmla="*/ 298809 w 10232859"/>
              <a:gd name="connsiteY252" fmla="*/ 12712 h 1705557"/>
              <a:gd name="connsiteX253" fmla="*/ 338985 w 10232859"/>
              <a:gd name="connsiteY253" fmla="*/ 14520 h 1705557"/>
              <a:gd name="connsiteX254" fmla="*/ 409815 w 10232859"/>
              <a:gd name="connsiteY254" fmla="*/ 11559 h 1705557"/>
              <a:gd name="connsiteX255" fmla="*/ 424169 w 10232859"/>
              <a:gd name="connsiteY255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90341 w 10232859"/>
              <a:gd name="connsiteY50" fmla="*/ 217588 h 1705557"/>
              <a:gd name="connsiteX51" fmla="*/ 2588929 w 10232859"/>
              <a:gd name="connsiteY51" fmla="*/ 207494 h 1705557"/>
              <a:gd name="connsiteX52" fmla="*/ 2687426 w 10232859"/>
              <a:gd name="connsiteY52" fmla="*/ 200362 h 1705557"/>
              <a:gd name="connsiteX53" fmla="*/ 2723517 w 10232859"/>
              <a:gd name="connsiteY53" fmla="*/ 199166 h 1705557"/>
              <a:gd name="connsiteX54" fmla="*/ 2785956 w 10232859"/>
              <a:gd name="connsiteY54" fmla="*/ 190918 h 1705557"/>
              <a:gd name="connsiteX55" fmla="*/ 2813378 w 10232859"/>
              <a:gd name="connsiteY55" fmla="*/ 183347 h 1705557"/>
              <a:gd name="connsiteX56" fmla="*/ 2814782 w 10232859"/>
              <a:gd name="connsiteY56" fmla="*/ 183667 h 1705557"/>
              <a:gd name="connsiteX57" fmla="*/ 2816580 w 10232859"/>
              <a:gd name="connsiteY57" fmla="*/ 180880 h 1705557"/>
              <a:gd name="connsiteX58" fmla="*/ 2821623 w 10232859"/>
              <a:gd name="connsiteY58" fmla="*/ 179389 h 1705557"/>
              <a:gd name="connsiteX59" fmla="*/ 2836688 w 10232859"/>
              <a:gd name="connsiteY59" fmla="*/ 179485 h 1705557"/>
              <a:gd name="connsiteX60" fmla="*/ 2842564 w 10232859"/>
              <a:gd name="connsiteY60" fmla="*/ 180209 h 1705557"/>
              <a:gd name="connsiteX61" fmla="*/ 2850712 w 10232859"/>
              <a:gd name="connsiteY61" fmla="*/ 179804 h 1705557"/>
              <a:gd name="connsiteX62" fmla="*/ 2850846 w 10232859"/>
              <a:gd name="connsiteY62" fmla="*/ 179576 h 1705557"/>
              <a:gd name="connsiteX63" fmla="*/ 2858611 w 10232859"/>
              <a:gd name="connsiteY63" fmla="*/ 179626 h 1705557"/>
              <a:gd name="connsiteX64" fmla="*/ 2897454 w 10232859"/>
              <a:gd name="connsiteY64" fmla="*/ 182628 h 1705557"/>
              <a:gd name="connsiteX65" fmla="*/ 2940369 w 10232859"/>
              <a:gd name="connsiteY65" fmla="*/ 159458 h 1705557"/>
              <a:gd name="connsiteX66" fmla="*/ 2959670 w 10232859"/>
              <a:gd name="connsiteY66" fmla="*/ 154881 h 1705557"/>
              <a:gd name="connsiteX67" fmla="*/ 2969615 w 10232859"/>
              <a:gd name="connsiteY67" fmla="*/ 151269 h 1705557"/>
              <a:gd name="connsiteX68" fmla="*/ 2970000 w 10232859"/>
              <a:gd name="connsiteY68" fmla="*/ 150290 h 1705557"/>
              <a:gd name="connsiteX69" fmla="*/ 3007272 w 10232859"/>
              <a:gd name="connsiteY69" fmla="*/ 153280 h 1705557"/>
              <a:gd name="connsiteX70" fmla="*/ 3011677 w 10232859"/>
              <a:gd name="connsiteY70" fmla="*/ 151918 h 1705557"/>
              <a:gd name="connsiteX71" fmla="*/ 3036668 w 10232859"/>
              <a:gd name="connsiteY71" fmla="*/ 156118 h 1705557"/>
              <a:gd name="connsiteX72" fmla="*/ 3049208 w 10232859"/>
              <a:gd name="connsiteY72" fmla="*/ 157087 h 1705557"/>
              <a:gd name="connsiteX73" fmla="*/ 3053517 w 10232859"/>
              <a:gd name="connsiteY73" fmla="*/ 159836 h 1705557"/>
              <a:gd name="connsiteX74" fmla="*/ 3071637 w 10232859"/>
              <a:gd name="connsiteY74" fmla="*/ 160010 h 1705557"/>
              <a:gd name="connsiteX75" fmla="*/ 3110077 w 10232859"/>
              <a:gd name="connsiteY75" fmla="*/ 155716 h 1705557"/>
              <a:gd name="connsiteX76" fmla="*/ 3173743 w 10232859"/>
              <a:gd name="connsiteY76" fmla="*/ 166095 h 1705557"/>
              <a:gd name="connsiteX77" fmla="*/ 3254203 w 10232859"/>
              <a:gd name="connsiteY77" fmla="*/ 158270 h 1705557"/>
              <a:gd name="connsiteX78" fmla="*/ 3380350 w 10232859"/>
              <a:gd name="connsiteY78" fmla="*/ 157665 h 1705557"/>
              <a:gd name="connsiteX79" fmla="*/ 3476147 w 10232859"/>
              <a:gd name="connsiteY79" fmla="*/ 177439 h 1705557"/>
              <a:gd name="connsiteX80" fmla="*/ 3581876 w 10232859"/>
              <a:gd name="connsiteY80" fmla="*/ 156962 h 1705557"/>
              <a:gd name="connsiteX81" fmla="*/ 3704761 w 10232859"/>
              <a:gd name="connsiteY81" fmla="*/ 157006 h 1705557"/>
              <a:gd name="connsiteX82" fmla="*/ 3755040 w 10232859"/>
              <a:gd name="connsiteY82" fmla="*/ 148492 h 1705557"/>
              <a:gd name="connsiteX83" fmla="*/ 3804689 w 10232859"/>
              <a:gd name="connsiteY83" fmla="*/ 158407 h 1705557"/>
              <a:gd name="connsiteX84" fmla="*/ 3821793 w 10232859"/>
              <a:gd name="connsiteY84" fmla="*/ 151257 h 1705557"/>
              <a:gd name="connsiteX85" fmla="*/ 3824682 w 10232859"/>
              <a:gd name="connsiteY85" fmla="*/ 149833 h 1705557"/>
              <a:gd name="connsiteX86" fmla="*/ 3837536 w 10232859"/>
              <a:gd name="connsiteY86" fmla="*/ 148292 h 1705557"/>
              <a:gd name="connsiteX87" fmla="*/ 3839550 w 10232859"/>
              <a:gd name="connsiteY87" fmla="*/ 142661 h 1705557"/>
              <a:gd name="connsiteX88" fmla="*/ 3857743 w 10232859"/>
              <a:gd name="connsiteY88" fmla="*/ 136618 h 1705557"/>
              <a:gd name="connsiteX89" fmla="*/ 3881852 w 10232859"/>
              <a:gd name="connsiteY89" fmla="*/ 135231 h 1705557"/>
              <a:gd name="connsiteX90" fmla="*/ 3998088 w 10232859"/>
              <a:gd name="connsiteY90" fmla="*/ 134446 h 1705557"/>
              <a:gd name="connsiteX91" fmla="*/ 4066682 w 10232859"/>
              <a:gd name="connsiteY91" fmla="*/ 130661 h 1705557"/>
              <a:gd name="connsiteX92" fmla="*/ 4091246 w 10232859"/>
              <a:gd name="connsiteY92" fmla="*/ 124017 h 1705557"/>
              <a:gd name="connsiteX93" fmla="*/ 4126556 w 10232859"/>
              <a:gd name="connsiteY93" fmla="*/ 118239 h 1705557"/>
              <a:gd name="connsiteX94" fmla="*/ 4187717 w 10232859"/>
              <a:gd name="connsiteY94" fmla="*/ 104010 h 1705557"/>
              <a:gd name="connsiteX95" fmla="*/ 4220826 w 10232859"/>
              <a:gd name="connsiteY95" fmla="*/ 102505 h 1705557"/>
              <a:gd name="connsiteX96" fmla="*/ 4239014 w 10232859"/>
              <a:gd name="connsiteY96" fmla="*/ 97354 h 1705557"/>
              <a:gd name="connsiteX97" fmla="*/ 4246653 w 10232859"/>
              <a:gd name="connsiteY97" fmla="*/ 97874 h 1705557"/>
              <a:gd name="connsiteX98" fmla="*/ 4271841 w 10232859"/>
              <a:gd name="connsiteY98" fmla="*/ 96702 h 1705557"/>
              <a:gd name="connsiteX99" fmla="*/ 4286277 w 10232859"/>
              <a:gd name="connsiteY99" fmla="*/ 96687 h 1705557"/>
              <a:gd name="connsiteX100" fmla="*/ 4292025 w 10232859"/>
              <a:gd name="connsiteY100" fmla="*/ 96921 h 1705557"/>
              <a:gd name="connsiteX101" fmla="*/ 4304713 w 10232859"/>
              <a:gd name="connsiteY101" fmla="*/ 102187 h 1705557"/>
              <a:gd name="connsiteX102" fmla="*/ 4321285 w 10232859"/>
              <a:gd name="connsiteY102" fmla="*/ 100074 h 1705557"/>
              <a:gd name="connsiteX103" fmla="*/ 4339561 w 10232859"/>
              <a:gd name="connsiteY103" fmla="*/ 105320 h 1705557"/>
              <a:gd name="connsiteX104" fmla="*/ 4343990 w 10232859"/>
              <a:gd name="connsiteY104" fmla="*/ 101090 h 1705557"/>
              <a:gd name="connsiteX105" fmla="*/ 4358885 w 10232859"/>
              <a:gd name="connsiteY105" fmla="*/ 96778 h 1705557"/>
              <a:gd name="connsiteX106" fmla="*/ 4371648 w 10232859"/>
              <a:gd name="connsiteY106" fmla="*/ 101826 h 1705557"/>
              <a:gd name="connsiteX107" fmla="*/ 4398380 w 10232859"/>
              <a:gd name="connsiteY107" fmla="*/ 104961 h 1705557"/>
              <a:gd name="connsiteX108" fmla="*/ 4405729 w 10232859"/>
              <a:gd name="connsiteY108" fmla="*/ 104191 h 1705557"/>
              <a:gd name="connsiteX109" fmla="*/ 4431408 w 10232859"/>
              <a:gd name="connsiteY109" fmla="*/ 110825 h 1705557"/>
              <a:gd name="connsiteX110" fmla="*/ 4472183 w 10232859"/>
              <a:gd name="connsiteY110" fmla="*/ 116430 h 1705557"/>
              <a:gd name="connsiteX111" fmla="*/ 4518828 w 10232859"/>
              <a:gd name="connsiteY111" fmla="*/ 119114 h 1705557"/>
              <a:gd name="connsiteX112" fmla="*/ 4532040 w 10232859"/>
              <a:gd name="connsiteY112" fmla="*/ 124307 h 1705557"/>
              <a:gd name="connsiteX113" fmla="*/ 4617778 w 10232859"/>
              <a:gd name="connsiteY113" fmla="*/ 136993 h 1705557"/>
              <a:gd name="connsiteX114" fmla="*/ 4641872 w 10232859"/>
              <a:gd name="connsiteY114" fmla="*/ 140721 h 1705557"/>
              <a:gd name="connsiteX115" fmla="*/ 4662766 w 10232859"/>
              <a:gd name="connsiteY115" fmla="*/ 138952 h 1705557"/>
              <a:gd name="connsiteX116" fmla="*/ 4667770 w 10232859"/>
              <a:gd name="connsiteY116" fmla="*/ 134208 h 1705557"/>
              <a:gd name="connsiteX117" fmla="*/ 4681052 w 10232859"/>
              <a:gd name="connsiteY117" fmla="*/ 135461 h 1705557"/>
              <a:gd name="connsiteX118" fmla="*/ 4684624 w 10232859"/>
              <a:gd name="connsiteY118" fmla="*/ 134755 h 1705557"/>
              <a:gd name="connsiteX119" fmla="*/ 4705061 w 10232859"/>
              <a:gd name="connsiteY119" fmla="*/ 131748 h 1705557"/>
              <a:gd name="connsiteX120" fmla="*/ 4747746 w 10232859"/>
              <a:gd name="connsiteY120" fmla="*/ 151131 h 1705557"/>
              <a:gd name="connsiteX121" fmla="*/ 4801045 w 10232859"/>
              <a:gd name="connsiteY121" fmla="*/ 153753 h 1705557"/>
              <a:gd name="connsiteX122" fmla="*/ 5001600 w 10232859"/>
              <a:gd name="connsiteY122" fmla="*/ 196753 h 1705557"/>
              <a:gd name="connsiteX123" fmla="*/ 5033465 w 10232859"/>
              <a:gd name="connsiteY123" fmla="*/ 182429 h 1705557"/>
              <a:gd name="connsiteX124" fmla="*/ 5115965 w 10232859"/>
              <a:gd name="connsiteY124" fmla="*/ 192583 h 1705557"/>
              <a:gd name="connsiteX125" fmla="*/ 5237936 w 10232859"/>
              <a:gd name="connsiteY125" fmla="*/ 246022 h 1705557"/>
              <a:gd name="connsiteX126" fmla="*/ 5290566 w 10232859"/>
              <a:gd name="connsiteY126" fmla="*/ 269809 h 1705557"/>
              <a:gd name="connsiteX127" fmla="*/ 5344878 w 10232859"/>
              <a:gd name="connsiteY127" fmla="*/ 282874 h 1705557"/>
              <a:gd name="connsiteX128" fmla="*/ 5413398 w 10232859"/>
              <a:gd name="connsiteY128" fmla="*/ 282749 h 1705557"/>
              <a:gd name="connsiteX129" fmla="*/ 5415629 w 10232859"/>
              <a:gd name="connsiteY129" fmla="*/ 282282 h 1705557"/>
              <a:gd name="connsiteX130" fmla="*/ 5433078 w 10232859"/>
              <a:gd name="connsiteY130" fmla="*/ 286198 h 1705557"/>
              <a:gd name="connsiteX131" fmla="*/ 5435759 w 10232859"/>
              <a:gd name="connsiteY131" fmla="*/ 289614 h 1705557"/>
              <a:gd name="connsiteX132" fmla="*/ 5447372 w 10232859"/>
              <a:gd name="connsiteY132" fmla="*/ 293101 h 1705557"/>
              <a:gd name="connsiteX133" fmla="*/ 5469289 w 10232859"/>
              <a:gd name="connsiteY133" fmla="*/ 302134 h 1705557"/>
              <a:gd name="connsiteX134" fmla="*/ 5508752 w 10232859"/>
              <a:gd name="connsiteY134" fmla="*/ 312267 h 1705557"/>
              <a:gd name="connsiteX135" fmla="*/ 5509657 w 10232859"/>
              <a:gd name="connsiteY135" fmla="*/ 311450 h 1705557"/>
              <a:gd name="connsiteX136" fmla="*/ 5521245 w 10232859"/>
              <a:gd name="connsiteY136" fmla="*/ 310202 h 1705557"/>
              <a:gd name="connsiteX137" fmla="*/ 5542415 w 10232859"/>
              <a:gd name="connsiteY137" fmla="*/ 310009 h 1705557"/>
              <a:gd name="connsiteX138" fmla="*/ 5596538 w 10232859"/>
              <a:gd name="connsiteY138" fmla="*/ 297667 h 1705557"/>
              <a:gd name="connsiteX139" fmla="*/ 5632514 w 10232859"/>
              <a:gd name="connsiteY139" fmla="*/ 308476 h 1705557"/>
              <a:gd name="connsiteX140" fmla="*/ 5640005 w 10232859"/>
              <a:gd name="connsiteY140" fmla="*/ 310131 h 1705557"/>
              <a:gd name="connsiteX141" fmla="*/ 5640259 w 10232859"/>
              <a:gd name="connsiteY141" fmla="*/ 309949 h 1705557"/>
              <a:gd name="connsiteX142" fmla="*/ 5648365 w 10232859"/>
              <a:gd name="connsiteY142" fmla="*/ 311268 h 1705557"/>
              <a:gd name="connsiteX143" fmla="*/ 5653662 w 10232859"/>
              <a:gd name="connsiteY143" fmla="*/ 313149 h 1705557"/>
              <a:gd name="connsiteX144" fmla="*/ 5668196 w 10232859"/>
              <a:gd name="connsiteY144" fmla="*/ 316360 h 1705557"/>
              <a:gd name="connsiteX145" fmla="*/ 5673886 w 10232859"/>
              <a:gd name="connsiteY145" fmla="*/ 316040 h 1705557"/>
              <a:gd name="connsiteX146" fmla="*/ 5677139 w 10232859"/>
              <a:gd name="connsiteY146" fmla="*/ 313859 h 1705557"/>
              <a:gd name="connsiteX147" fmla="*/ 5708983 w 10232859"/>
              <a:gd name="connsiteY147" fmla="*/ 313188 h 1705557"/>
              <a:gd name="connsiteX148" fmla="*/ 5773909 w 10232859"/>
              <a:gd name="connsiteY148" fmla="*/ 318575 h 1705557"/>
              <a:gd name="connsiteX149" fmla="*/ 5809500 w 10232859"/>
              <a:gd name="connsiteY149" fmla="*/ 324964 h 1705557"/>
              <a:gd name="connsiteX150" fmla="*/ 5908729 w 10232859"/>
              <a:gd name="connsiteY150" fmla="*/ 338849 h 1705557"/>
              <a:gd name="connsiteX151" fmla="*/ 6009654 w 10232859"/>
              <a:gd name="connsiteY151" fmla="*/ 350040 h 1705557"/>
              <a:gd name="connsiteX152" fmla="*/ 6067487 w 10232859"/>
              <a:gd name="connsiteY152" fmla="*/ 340226 h 1705557"/>
              <a:gd name="connsiteX153" fmla="*/ 6073281 w 10232859"/>
              <a:gd name="connsiteY153" fmla="*/ 340830 h 1705557"/>
              <a:gd name="connsiteX154" fmla="*/ 6086225 w 10232859"/>
              <a:gd name="connsiteY154" fmla="*/ 346135 h 1705557"/>
              <a:gd name="connsiteX155" fmla="*/ 6105063 w 10232859"/>
              <a:gd name="connsiteY155" fmla="*/ 353854 h 1705557"/>
              <a:gd name="connsiteX156" fmla="*/ 6135796 w 10232859"/>
              <a:gd name="connsiteY156" fmla="*/ 369657 h 1705557"/>
              <a:gd name="connsiteX157" fmla="*/ 6195166 w 10232859"/>
              <a:gd name="connsiteY157" fmla="*/ 366704 h 1705557"/>
              <a:gd name="connsiteX158" fmla="*/ 6216259 w 10232859"/>
              <a:gd name="connsiteY158" fmla="*/ 369879 h 1705557"/>
              <a:gd name="connsiteX159" fmla="*/ 6228331 w 10232859"/>
              <a:gd name="connsiteY159" fmla="*/ 370548 h 1705557"/>
              <a:gd name="connsiteX160" fmla="*/ 6229602 w 10232859"/>
              <a:gd name="connsiteY160" fmla="*/ 369928 h 1705557"/>
              <a:gd name="connsiteX161" fmla="*/ 6258988 w 10232859"/>
              <a:gd name="connsiteY161" fmla="*/ 385174 h 1705557"/>
              <a:gd name="connsiteX162" fmla="*/ 6264106 w 10232859"/>
              <a:gd name="connsiteY162" fmla="*/ 385655 h 1705557"/>
              <a:gd name="connsiteX163" fmla="*/ 6281703 w 10232859"/>
              <a:gd name="connsiteY163" fmla="*/ 397568 h 1705557"/>
              <a:gd name="connsiteX164" fmla="*/ 6291622 w 10232859"/>
              <a:gd name="connsiteY164" fmla="*/ 402669 h 1705557"/>
              <a:gd name="connsiteX165" fmla="*/ 6292712 w 10232859"/>
              <a:gd name="connsiteY165" fmla="*/ 406285 h 1705557"/>
              <a:gd name="connsiteX166" fmla="*/ 6308227 w 10232859"/>
              <a:gd name="connsiteY166" fmla="*/ 412710 h 1705557"/>
              <a:gd name="connsiteX167" fmla="*/ 6328981 w 10232859"/>
              <a:gd name="connsiteY167" fmla="*/ 416009 h 1705557"/>
              <a:gd name="connsiteX168" fmla="*/ 6368693 w 10232859"/>
              <a:gd name="connsiteY168" fmla="*/ 424359 h 1705557"/>
              <a:gd name="connsiteX169" fmla="*/ 6414811 w 10232859"/>
              <a:gd name="connsiteY169" fmla="*/ 458714 h 1705557"/>
              <a:gd name="connsiteX170" fmla="*/ 6467879 w 10232859"/>
              <a:gd name="connsiteY170" fmla="*/ 474762 h 1705557"/>
              <a:gd name="connsiteX171" fmla="*/ 6564351 w 10232859"/>
              <a:gd name="connsiteY171" fmla="*/ 544032 h 1705557"/>
              <a:gd name="connsiteX172" fmla="*/ 6711178 w 10232859"/>
              <a:gd name="connsiteY172" fmla="*/ 580124 h 1705557"/>
              <a:gd name="connsiteX173" fmla="*/ 6764036 w 10232859"/>
              <a:gd name="connsiteY173" fmla="*/ 595457 h 1705557"/>
              <a:gd name="connsiteX174" fmla="*/ 6858983 w 10232859"/>
              <a:gd name="connsiteY174" fmla="*/ 630237 h 1705557"/>
              <a:gd name="connsiteX175" fmla="*/ 6910661 w 10232859"/>
              <a:gd name="connsiteY175" fmla="*/ 641134 h 1705557"/>
              <a:gd name="connsiteX176" fmla="*/ 6944111 w 10232859"/>
              <a:gd name="connsiteY176" fmla="*/ 666016 h 1705557"/>
              <a:gd name="connsiteX177" fmla="*/ 6965771 w 10232859"/>
              <a:gd name="connsiteY177" fmla="*/ 666445 h 1705557"/>
              <a:gd name="connsiteX178" fmla="*/ 6969639 w 10232859"/>
              <a:gd name="connsiteY178" fmla="*/ 666351 h 1705557"/>
              <a:gd name="connsiteX179" fmla="*/ 6982242 w 10232859"/>
              <a:gd name="connsiteY179" fmla="*/ 669626 h 1705557"/>
              <a:gd name="connsiteX180" fmla="*/ 6989387 w 10232859"/>
              <a:gd name="connsiteY180" fmla="*/ 665988 h 1705557"/>
              <a:gd name="connsiteX181" fmla="*/ 7010930 w 10232859"/>
              <a:gd name="connsiteY181" fmla="*/ 667648 h 1705557"/>
              <a:gd name="connsiteX182" fmla="*/ 7033125 w 10232859"/>
              <a:gd name="connsiteY182" fmla="*/ 674950 h 1705557"/>
              <a:gd name="connsiteX183" fmla="*/ 7134461 w 10232859"/>
              <a:gd name="connsiteY183" fmla="*/ 714706 h 1705557"/>
              <a:gd name="connsiteX184" fmla="*/ 7197450 w 10232859"/>
              <a:gd name="connsiteY184" fmla="*/ 735608 h 1705557"/>
              <a:gd name="connsiteX185" fmla="*/ 7225084 w 10232859"/>
              <a:gd name="connsiteY185" fmla="*/ 739019 h 1705557"/>
              <a:gd name="connsiteX186" fmla="*/ 7261183 w 10232859"/>
              <a:gd name="connsiteY186" fmla="*/ 746827 h 1705557"/>
              <a:gd name="connsiteX187" fmla="*/ 7327760 w 10232859"/>
              <a:gd name="connsiteY187" fmla="*/ 757100 h 1705557"/>
              <a:gd name="connsiteX188" fmla="*/ 7412222 w 10232859"/>
              <a:gd name="connsiteY188" fmla="*/ 777001 h 1705557"/>
              <a:gd name="connsiteX189" fmla="*/ 7457904 w 10232859"/>
              <a:gd name="connsiteY189" fmla="*/ 810835 h 1705557"/>
              <a:gd name="connsiteX190" fmla="*/ 7465795 w 10232859"/>
              <a:gd name="connsiteY190" fmla="*/ 809112 h 1705557"/>
              <a:gd name="connsiteX191" fmla="*/ 7505046 w 10232859"/>
              <a:gd name="connsiteY191" fmla="*/ 823031 h 1705557"/>
              <a:gd name="connsiteX192" fmla="*/ 7623220 w 10232859"/>
              <a:gd name="connsiteY192" fmla="*/ 895034 h 1705557"/>
              <a:gd name="connsiteX193" fmla="*/ 7700458 w 10232859"/>
              <a:gd name="connsiteY193" fmla="*/ 921593 h 1705557"/>
              <a:gd name="connsiteX194" fmla="*/ 7730988 w 10232859"/>
              <a:gd name="connsiteY194" fmla="*/ 927270 h 1705557"/>
              <a:gd name="connsiteX195" fmla="*/ 7781942 w 10232859"/>
              <a:gd name="connsiteY195" fmla="*/ 937017 h 1705557"/>
              <a:gd name="connsiteX196" fmla="*/ 7827704 w 10232859"/>
              <a:gd name="connsiteY196" fmla="*/ 935072 h 1705557"/>
              <a:gd name="connsiteX197" fmla="*/ 7867270 w 10232859"/>
              <a:gd name="connsiteY197" fmla="*/ 946880 h 1705557"/>
              <a:gd name="connsiteX198" fmla="*/ 7866538 w 10232859"/>
              <a:gd name="connsiteY198" fmla="*/ 961559 h 1705557"/>
              <a:gd name="connsiteX199" fmla="*/ 7912084 w 10232859"/>
              <a:gd name="connsiteY199" fmla="*/ 970314 h 1705557"/>
              <a:gd name="connsiteX200" fmla="*/ 7982264 w 10232859"/>
              <a:gd name="connsiteY200" fmla="*/ 982287 h 1705557"/>
              <a:gd name="connsiteX201" fmla="*/ 7991272 w 10232859"/>
              <a:gd name="connsiteY201" fmla="*/ 987618 h 1705557"/>
              <a:gd name="connsiteX202" fmla="*/ 8006496 w 10232859"/>
              <a:gd name="connsiteY202" fmla="*/ 979353 h 1705557"/>
              <a:gd name="connsiteX203" fmla="*/ 8034497 w 10232859"/>
              <a:gd name="connsiteY203" fmla="*/ 978568 h 1705557"/>
              <a:gd name="connsiteX204" fmla="*/ 8150881 w 10232859"/>
              <a:gd name="connsiteY204" fmla="*/ 996925 h 1705557"/>
              <a:gd name="connsiteX205" fmla="*/ 8172106 w 10232859"/>
              <a:gd name="connsiteY205" fmla="*/ 997026 h 1705557"/>
              <a:gd name="connsiteX206" fmla="*/ 8196076 w 10232859"/>
              <a:gd name="connsiteY206" fmla="*/ 1006592 h 1705557"/>
              <a:gd name="connsiteX207" fmla="*/ 8247463 w 10232859"/>
              <a:gd name="connsiteY207" fmla="*/ 1022846 h 1705557"/>
              <a:gd name="connsiteX208" fmla="*/ 8279272 w 10232859"/>
              <a:gd name="connsiteY208" fmla="*/ 1039435 h 1705557"/>
              <a:gd name="connsiteX209" fmla="*/ 8289611 w 10232859"/>
              <a:gd name="connsiteY209" fmla="*/ 1035144 h 1705557"/>
              <a:gd name="connsiteX210" fmla="*/ 8311483 w 10232859"/>
              <a:gd name="connsiteY210" fmla="*/ 1035913 h 1705557"/>
              <a:gd name="connsiteX211" fmla="*/ 8399489 w 10232859"/>
              <a:gd name="connsiteY211" fmla="*/ 1055076 h 1705557"/>
              <a:gd name="connsiteX212" fmla="*/ 8415973 w 10232859"/>
              <a:gd name="connsiteY212" fmla="*/ 1056174 h 1705557"/>
              <a:gd name="connsiteX213" fmla="*/ 8433326 w 10232859"/>
              <a:gd name="connsiteY213" fmla="*/ 1064395 h 1705557"/>
              <a:gd name="connsiteX214" fmla="*/ 8502328 w 10232859"/>
              <a:gd name="connsiteY214" fmla="*/ 1098012 h 1705557"/>
              <a:gd name="connsiteX215" fmla="*/ 8534346 w 10232859"/>
              <a:gd name="connsiteY215" fmla="*/ 1113494 h 1705557"/>
              <a:gd name="connsiteX216" fmla="*/ 8534980 w 10232859"/>
              <a:gd name="connsiteY216" fmla="*/ 1117375 h 1705557"/>
              <a:gd name="connsiteX217" fmla="*/ 8544104 w 10232859"/>
              <a:gd name="connsiteY217" fmla="*/ 1114920 h 1705557"/>
              <a:gd name="connsiteX218" fmla="*/ 8567742 w 10232859"/>
              <a:gd name="connsiteY218" fmla="*/ 1124104 h 1705557"/>
              <a:gd name="connsiteX219" fmla="*/ 8633779 w 10232859"/>
              <a:gd name="connsiteY219" fmla="*/ 1145740 h 1705557"/>
              <a:gd name="connsiteX220" fmla="*/ 8676965 w 10232859"/>
              <a:gd name="connsiteY220" fmla="*/ 1163463 h 1705557"/>
              <a:gd name="connsiteX221" fmla="*/ 8698944 w 10232859"/>
              <a:gd name="connsiteY221" fmla="*/ 1163453 h 1705557"/>
              <a:gd name="connsiteX222" fmla="*/ 8711456 w 10232859"/>
              <a:gd name="connsiteY222" fmla="*/ 1175731 h 1705557"/>
              <a:gd name="connsiteX223" fmla="*/ 8732793 w 10232859"/>
              <a:gd name="connsiteY223" fmla="*/ 1179486 h 1705557"/>
              <a:gd name="connsiteX224" fmla="*/ 8751897 w 10232859"/>
              <a:gd name="connsiteY224" fmla="*/ 1197400 h 1705557"/>
              <a:gd name="connsiteX225" fmla="*/ 8793564 w 10232859"/>
              <a:gd name="connsiteY225" fmla="*/ 1179086 h 1705557"/>
              <a:gd name="connsiteX226" fmla="*/ 8834270 w 10232859"/>
              <a:gd name="connsiteY226" fmla="*/ 1213138 h 1705557"/>
              <a:gd name="connsiteX227" fmla="*/ 8853872 w 10232859"/>
              <a:gd name="connsiteY227" fmla="*/ 1221228 h 1705557"/>
              <a:gd name="connsiteX228" fmla="*/ 8861901 w 10232859"/>
              <a:gd name="connsiteY228" fmla="*/ 1217889 h 1705557"/>
              <a:gd name="connsiteX229" fmla="*/ 8874168 w 10232859"/>
              <a:gd name="connsiteY229" fmla="*/ 1220481 h 1705557"/>
              <a:gd name="connsiteX230" fmla="*/ 8871123 w 10232859"/>
              <a:gd name="connsiteY230" fmla="*/ 1227674 h 1705557"/>
              <a:gd name="connsiteX231" fmla="*/ 8903537 w 10232859"/>
              <a:gd name="connsiteY231" fmla="*/ 1237102 h 1705557"/>
              <a:gd name="connsiteX232" fmla="*/ 8933767 w 10232859"/>
              <a:gd name="connsiteY232" fmla="*/ 1269882 h 1705557"/>
              <a:gd name="connsiteX233" fmla="*/ 8985765 w 10232859"/>
              <a:gd name="connsiteY233" fmla="*/ 1294178 h 1705557"/>
              <a:gd name="connsiteX234" fmla="*/ 9071444 w 10232859"/>
              <a:gd name="connsiteY234" fmla="*/ 1323819 h 1705557"/>
              <a:gd name="connsiteX235" fmla="*/ 9096711 w 10232859"/>
              <a:gd name="connsiteY235" fmla="*/ 1334291 h 1705557"/>
              <a:gd name="connsiteX236" fmla="*/ 9338853 w 10232859"/>
              <a:gd name="connsiteY236" fmla="*/ 1454560 h 1705557"/>
              <a:gd name="connsiteX237" fmla="*/ 9520814 w 10232859"/>
              <a:gd name="connsiteY237" fmla="*/ 1456341 h 1705557"/>
              <a:gd name="connsiteX238" fmla="*/ 9702271 w 10232859"/>
              <a:gd name="connsiteY238" fmla="*/ 1495067 h 1705557"/>
              <a:gd name="connsiteX239" fmla="*/ 9744273 w 10232859"/>
              <a:gd name="connsiteY239" fmla="*/ 1530026 h 1705557"/>
              <a:gd name="connsiteX240" fmla="*/ 9771903 w 10232859"/>
              <a:gd name="connsiteY240" fmla="*/ 1536548 h 1705557"/>
              <a:gd name="connsiteX241" fmla="*/ 9818565 w 10232859"/>
              <a:gd name="connsiteY241" fmla="*/ 1545059 h 1705557"/>
              <a:gd name="connsiteX242" fmla="*/ 9882202 w 10232859"/>
              <a:gd name="connsiteY242" fmla="*/ 1572402 h 1705557"/>
              <a:gd name="connsiteX243" fmla="*/ 10022025 w 10232859"/>
              <a:gd name="connsiteY243" fmla="*/ 1606210 h 1705557"/>
              <a:gd name="connsiteX244" fmla="*/ 10220406 w 10232859"/>
              <a:gd name="connsiteY244" fmla="*/ 1683519 h 1705557"/>
              <a:gd name="connsiteX245" fmla="*/ 10232859 w 10232859"/>
              <a:gd name="connsiteY245" fmla="*/ 1705557 h 1705557"/>
              <a:gd name="connsiteX246" fmla="*/ 0 w 10232859"/>
              <a:gd name="connsiteY246" fmla="*/ 1705557 h 1705557"/>
              <a:gd name="connsiteX247" fmla="*/ 0 w 10232859"/>
              <a:gd name="connsiteY247" fmla="*/ 28342 h 1705557"/>
              <a:gd name="connsiteX248" fmla="*/ 8097 w 10232859"/>
              <a:gd name="connsiteY248" fmla="*/ 30869 h 1705557"/>
              <a:gd name="connsiteX249" fmla="*/ 77128 w 10232859"/>
              <a:gd name="connsiteY249" fmla="*/ 13381 h 1705557"/>
              <a:gd name="connsiteX250" fmla="*/ 188338 w 10232859"/>
              <a:gd name="connsiteY250" fmla="*/ 11593 h 1705557"/>
              <a:gd name="connsiteX251" fmla="*/ 298809 w 10232859"/>
              <a:gd name="connsiteY251" fmla="*/ 12712 h 1705557"/>
              <a:gd name="connsiteX252" fmla="*/ 338985 w 10232859"/>
              <a:gd name="connsiteY252" fmla="*/ 14520 h 1705557"/>
              <a:gd name="connsiteX253" fmla="*/ 409815 w 10232859"/>
              <a:gd name="connsiteY253" fmla="*/ 11559 h 1705557"/>
              <a:gd name="connsiteX254" fmla="*/ 424169 w 10232859"/>
              <a:gd name="connsiteY25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90341 w 10232859"/>
              <a:gd name="connsiteY49" fmla="*/ 217588 h 1705557"/>
              <a:gd name="connsiteX50" fmla="*/ 2588929 w 10232859"/>
              <a:gd name="connsiteY50" fmla="*/ 207494 h 1705557"/>
              <a:gd name="connsiteX51" fmla="*/ 2687426 w 10232859"/>
              <a:gd name="connsiteY51" fmla="*/ 200362 h 1705557"/>
              <a:gd name="connsiteX52" fmla="*/ 2723517 w 10232859"/>
              <a:gd name="connsiteY52" fmla="*/ 199166 h 1705557"/>
              <a:gd name="connsiteX53" fmla="*/ 2785956 w 10232859"/>
              <a:gd name="connsiteY53" fmla="*/ 190918 h 1705557"/>
              <a:gd name="connsiteX54" fmla="*/ 2813378 w 10232859"/>
              <a:gd name="connsiteY54" fmla="*/ 183347 h 1705557"/>
              <a:gd name="connsiteX55" fmla="*/ 2814782 w 10232859"/>
              <a:gd name="connsiteY55" fmla="*/ 183667 h 1705557"/>
              <a:gd name="connsiteX56" fmla="*/ 2816580 w 10232859"/>
              <a:gd name="connsiteY56" fmla="*/ 180880 h 1705557"/>
              <a:gd name="connsiteX57" fmla="*/ 2821623 w 10232859"/>
              <a:gd name="connsiteY57" fmla="*/ 179389 h 1705557"/>
              <a:gd name="connsiteX58" fmla="*/ 2836688 w 10232859"/>
              <a:gd name="connsiteY58" fmla="*/ 179485 h 1705557"/>
              <a:gd name="connsiteX59" fmla="*/ 2842564 w 10232859"/>
              <a:gd name="connsiteY59" fmla="*/ 180209 h 1705557"/>
              <a:gd name="connsiteX60" fmla="*/ 2850712 w 10232859"/>
              <a:gd name="connsiteY60" fmla="*/ 179804 h 1705557"/>
              <a:gd name="connsiteX61" fmla="*/ 2850846 w 10232859"/>
              <a:gd name="connsiteY61" fmla="*/ 179576 h 1705557"/>
              <a:gd name="connsiteX62" fmla="*/ 2858611 w 10232859"/>
              <a:gd name="connsiteY62" fmla="*/ 179626 h 1705557"/>
              <a:gd name="connsiteX63" fmla="*/ 2897454 w 10232859"/>
              <a:gd name="connsiteY63" fmla="*/ 182628 h 1705557"/>
              <a:gd name="connsiteX64" fmla="*/ 2940369 w 10232859"/>
              <a:gd name="connsiteY64" fmla="*/ 159458 h 1705557"/>
              <a:gd name="connsiteX65" fmla="*/ 2959670 w 10232859"/>
              <a:gd name="connsiteY65" fmla="*/ 154881 h 1705557"/>
              <a:gd name="connsiteX66" fmla="*/ 2969615 w 10232859"/>
              <a:gd name="connsiteY66" fmla="*/ 151269 h 1705557"/>
              <a:gd name="connsiteX67" fmla="*/ 2970000 w 10232859"/>
              <a:gd name="connsiteY67" fmla="*/ 150290 h 1705557"/>
              <a:gd name="connsiteX68" fmla="*/ 3007272 w 10232859"/>
              <a:gd name="connsiteY68" fmla="*/ 153280 h 1705557"/>
              <a:gd name="connsiteX69" fmla="*/ 3011677 w 10232859"/>
              <a:gd name="connsiteY69" fmla="*/ 151918 h 1705557"/>
              <a:gd name="connsiteX70" fmla="*/ 3036668 w 10232859"/>
              <a:gd name="connsiteY70" fmla="*/ 156118 h 1705557"/>
              <a:gd name="connsiteX71" fmla="*/ 3049208 w 10232859"/>
              <a:gd name="connsiteY71" fmla="*/ 157087 h 1705557"/>
              <a:gd name="connsiteX72" fmla="*/ 3053517 w 10232859"/>
              <a:gd name="connsiteY72" fmla="*/ 159836 h 1705557"/>
              <a:gd name="connsiteX73" fmla="*/ 3071637 w 10232859"/>
              <a:gd name="connsiteY73" fmla="*/ 160010 h 1705557"/>
              <a:gd name="connsiteX74" fmla="*/ 3110077 w 10232859"/>
              <a:gd name="connsiteY74" fmla="*/ 155716 h 1705557"/>
              <a:gd name="connsiteX75" fmla="*/ 3173743 w 10232859"/>
              <a:gd name="connsiteY75" fmla="*/ 166095 h 1705557"/>
              <a:gd name="connsiteX76" fmla="*/ 3254203 w 10232859"/>
              <a:gd name="connsiteY76" fmla="*/ 158270 h 1705557"/>
              <a:gd name="connsiteX77" fmla="*/ 3380350 w 10232859"/>
              <a:gd name="connsiteY77" fmla="*/ 157665 h 1705557"/>
              <a:gd name="connsiteX78" fmla="*/ 3476147 w 10232859"/>
              <a:gd name="connsiteY78" fmla="*/ 177439 h 1705557"/>
              <a:gd name="connsiteX79" fmla="*/ 3581876 w 10232859"/>
              <a:gd name="connsiteY79" fmla="*/ 156962 h 1705557"/>
              <a:gd name="connsiteX80" fmla="*/ 3704761 w 10232859"/>
              <a:gd name="connsiteY80" fmla="*/ 157006 h 1705557"/>
              <a:gd name="connsiteX81" fmla="*/ 3755040 w 10232859"/>
              <a:gd name="connsiteY81" fmla="*/ 148492 h 1705557"/>
              <a:gd name="connsiteX82" fmla="*/ 3804689 w 10232859"/>
              <a:gd name="connsiteY82" fmla="*/ 158407 h 1705557"/>
              <a:gd name="connsiteX83" fmla="*/ 3821793 w 10232859"/>
              <a:gd name="connsiteY83" fmla="*/ 151257 h 1705557"/>
              <a:gd name="connsiteX84" fmla="*/ 3824682 w 10232859"/>
              <a:gd name="connsiteY84" fmla="*/ 149833 h 1705557"/>
              <a:gd name="connsiteX85" fmla="*/ 3837536 w 10232859"/>
              <a:gd name="connsiteY85" fmla="*/ 148292 h 1705557"/>
              <a:gd name="connsiteX86" fmla="*/ 3839550 w 10232859"/>
              <a:gd name="connsiteY86" fmla="*/ 142661 h 1705557"/>
              <a:gd name="connsiteX87" fmla="*/ 3857743 w 10232859"/>
              <a:gd name="connsiteY87" fmla="*/ 136618 h 1705557"/>
              <a:gd name="connsiteX88" fmla="*/ 3881852 w 10232859"/>
              <a:gd name="connsiteY88" fmla="*/ 135231 h 1705557"/>
              <a:gd name="connsiteX89" fmla="*/ 3998088 w 10232859"/>
              <a:gd name="connsiteY89" fmla="*/ 134446 h 1705557"/>
              <a:gd name="connsiteX90" fmla="*/ 4066682 w 10232859"/>
              <a:gd name="connsiteY90" fmla="*/ 130661 h 1705557"/>
              <a:gd name="connsiteX91" fmla="*/ 4091246 w 10232859"/>
              <a:gd name="connsiteY91" fmla="*/ 124017 h 1705557"/>
              <a:gd name="connsiteX92" fmla="*/ 4126556 w 10232859"/>
              <a:gd name="connsiteY92" fmla="*/ 118239 h 1705557"/>
              <a:gd name="connsiteX93" fmla="*/ 4187717 w 10232859"/>
              <a:gd name="connsiteY93" fmla="*/ 104010 h 1705557"/>
              <a:gd name="connsiteX94" fmla="*/ 4220826 w 10232859"/>
              <a:gd name="connsiteY94" fmla="*/ 102505 h 1705557"/>
              <a:gd name="connsiteX95" fmla="*/ 4239014 w 10232859"/>
              <a:gd name="connsiteY95" fmla="*/ 97354 h 1705557"/>
              <a:gd name="connsiteX96" fmla="*/ 4246653 w 10232859"/>
              <a:gd name="connsiteY96" fmla="*/ 97874 h 1705557"/>
              <a:gd name="connsiteX97" fmla="*/ 4271841 w 10232859"/>
              <a:gd name="connsiteY97" fmla="*/ 96702 h 1705557"/>
              <a:gd name="connsiteX98" fmla="*/ 4286277 w 10232859"/>
              <a:gd name="connsiteY98" fmla="*/ 96687 h 1705557"/>
              <a:gd name="connsiteX99" fmla="*/ 4292025 w 10232859"/>
              <a:gd name="connsiteY99" fmla="*/ 96921 h 1705557"/>
              <a:gd name="connsiteX100" fmla="*/ 4304713 w 10232859"/>
              <a:gd name="connsiteY100" fmla="*/ 102187 h 1705557"/>
              <a:gd name="connsiteX101" fmla="*/ 4321285 w 10232859"/>
              <a:gd name="connsiteY101" fmla="*/ 100074 h 1705557"/>
              <a:gd name="connsiteX102" fmla="*/ 4339561 w 10232859"/>
              <a:gd name="connsiteY102" fmla="*/ 105320 h 1705557"/>
              <a:gd name="connsiteX103" fmla="*/ 4343990 w 10232859"/>
              <a:gd name="connsiteY103" fmla="*/ 101090 h 1705557"/>
              <a:gd name="connsiteX104" fmla="*/ 4358885 w 10232859"/>
              <a:gd name="connsiteY104" fmla="*/ 96778 h 1705557"/>
              <a:gd name="connsiteX105" fmla="*/ 4371648 w 10232859"/>
              <a:gd name="connsiteY105" fmla="*/ 101826 h 1705557"/>
              <a:gd name="connsiteX106" fmla="*/ 4398380 w 10232859"/>
              <a:gd name="connsiteY106" fmla="*/ 104961 h 1705557"/>
              <a:gd name="connsiteX107" fmla="*/ 4405729 w 10232859"/>
              <a:gd name="connsiteY107" fmla="*/ 104191 h 1705557"/>
              <a:gd name="connsiteX108" fmla="*/ 4431408 w 10232859"/>
              <a:gd name="connsiteY108" fmla="*/ 110825 h 1705557"/>
              <a:gd name="connsiteX109" fmla="*/ 4472183 w 10232859"/>
              <a:gd name="connsiteY109" fmla="*/ 116430 h 1705557"/>
              <a:gd name="connsiteX110" fmla="*/ 4518828 w 10232859"/>
              <a:gd name="connsiteY110" fmla="*/ 119114 h 1705557"/>
              <a:gd name="connsiteX111" fmla="*/ 4532040 w 10232859"/>
              <a:gd name="connsiteY111" fmla="*/ 124307 h 1705557"/>
              <a:gd name="connsiteX112" fmla="*/ 4617778 w 10232859"/>
              <a:gd name="connsiteY112" fmla="*/ 136993 h 1705557"/>
              <a:gd name="connsiteX113" fmla="*/ 4641872 w 10232859"/>
              <a:gd name="connsiteY113" fmla="*/ 140721 h 1705557"/>
              <a:gd name="connsiteX114" fmla="*/ 4662766 w 10232859"/>
              <a:gd name="connsiteY114" fmla="*/ 138952 h 1705557"/>
              <a:gd name="connsiteX115" fmla="*/ 4667770 w 10232859"/>
              <a:gd name="connsiteY115" fmla="*/ 134208 h 1705557"/>
              <a:gd name="connsiteX116" fmla="*/ 4681052 w 10232859"/>
              <a:gd name="connsiteY116" fmla="*/ 135461 h 1705557"/>
              <a:gd name="connsiteX117" fmla="*/ 4684624 w 10232859"/>
              <a:gd name="connsiteY117" fmla="*/ 134755 h 1705557"/>
              <a:gd name="connsiteX118" fmla="*/ 4705061 w 10232859"/>
              <a:gd name="connsiteY118" fmla="*/ 131748 h 1705557"/>
              <a:gd name="connsiteX119" fmla="*/ 4747746 w 10232859"/>
              <a:gd name="connsiteY119" fmla="*/ 151131 h 1705557"/>
              <a:gd name="connsiteX120" fmla="*/ 4801045 w 10232859"/>
              <a:gd name="connsiteY120" fmla="*/ 153753 h 1705557"/>
              <a:gd name="connsiteX121" fmla="*/ 5001600 w 10232859"/>
              <a:gd name="connsiteY121" fmla="*/ 196753 h 1705557"/>
              <a:gd name="connsiteX122" fmla="*/ 5033465 w 10232859"/>
              <a:gd name="connsiteY122" fmla="*/ 182429 h 1705557"/>
              <a:gd name="connsiteX123" fmla="*/ 5115965 w 10232859"/>
              <a:gd name="connsiteY123" fmla="*/ 192583 h 1705557"/>
              <a:gd name="connsiteX124" fmla="*/ 5237936 w 10232859"/>
              <a:gd name="connsiteY124" fmla="*/ 246022 h 1705557"/>
              <a:gd name="connsiteX125" fmla="*/ 5290566 w 10232859"/>
              <a:gd name="connsiteY125" fmla="*/ 269809 h 1705557"/>
              <a:gd name="connsiteX126" fmla="*/ 5344878 w 10232859"/>
              <a:gd name="connsiteY126" fmla="*/ 282874 h 1705557"/>
              <a:gd name="connsiteX127" fmla="*/ 5413398 w 10232859"/>
              <a:gd name="connsiteY127" fmla="*/ 282749 h 1705557"/>
              <a:gd name="connsiteX128" fmla="*/ 5415629 w 10232859"/>
              <a:gd name="connsiteY128" fmla="*/ 282282 h 1705557"/>
              <a:gd name="connsiteX129" fmla="*/ 5433078 w 10232859"/>
              <a:gd name="connsiteY129" fmla="*/ 286198 h 1705557"/>
              <a:gd name="connsiteX130" fmla="*/ 5435759 w 10232859"/>
              <a:gd name="connsiteY130" fmla="*/ 289614 h 1705557"/>
              <a:gd name="connsiteX131" fmla="*/ 5447372 w 10232859"/>
              <a:gd name="connsiteY131" fmla="*/ 293101 h 1705557"/>
              <a:gd name="connsiteX132" fmla="*/ 5469289 w 10232859"/>
              <a:gd name="connsiteY132" fmla="*/ 302134 h 1705557"/>
              <a:gd name="connsiteX133" fmla="*/ 5508752 w 10232859"/>
              <a:gd name="connsiteY133" fmla="*/ 312267 h 1705557"/>
              <a:gd name="connsiteX134" fmla="*/ 5509657 w 10232859"/>
              <a:gd name="connsiteY134" fmla="*/ 311450 h 1705557"/>
              <a:gd name="connsiteX135" fmla="*/ 5521245 w 10232859"/>
              <a:gd name="connsiteY135" fmla="*/ 310202 h 1705557"/>
              <a:gd name="connsiteX136" fmla="*/ 5542415 w 10232859"/>
              <a:gd name="connsiteY136" fmla="*/ 310009 h 1705557"/>
              <a:gd name="connsiteX137" fmla="*/ 5596538 w 10232859"/>
              <a:gd name="connsiteY137" fmla="*/ 297667 h 1705557"/>
              <a:gd name="connsiteX138" fmla="*/ 5632514 w 10232859"/>
              <a:gd name="connsiteY138" fmla="*/ 308476 h 1705557"/>
              <a:gd name="connsiteX139" fmla="*/ 5640005 w 10232859"/>
              <a:gd name="connsiteY139" fmla="*/ 310131 h 1705557"/>
              <a:gd name="connsiteX140" fmla="*/ 5640259 w 10232859"/>
              <a:gd name="connsiteY140" fmla="*/ 309949 h 1705557"/>
              <a:gd name="connsiteX141" fmla="*/ 5648365 w 10232859"/>
              <a:gd name="connsiteY141" fmla="*/ 311268 h 1705557"/>
              <a:gd name="connsiteX142" fmla="*/ 5653662 w 10232859"/>
              <a:gd name="connsiteY142" fmla="*/ 313149 h 1705557"/>
              <a:gd name="connsiteX143" fmla="*/ 5668196 w 10232859"/>
              <a:gd name="connsiteY143" fmla="*/ 316360 h 1705557"/>
              <a:gd name="connsiteX144" fmla="*/ 5673886 w 10232859"/>
              <a:gd name="connsiteY144" fmla="*/ 316040 h 1705557"/>
              <a:gd name="connsiteX145" fmla="*/ 5677139 w 10232859"/>
              <a:gd name="connsiteY145" fmla="*/ 313859 h 1705557"/>
              <a:gd name="connsiteX146" fmla="*/ 5708983 w 10232859"/>
              <a:gd name="connsiteY146" fmla="*/ 313188 h 1705557"/>
              <a:gd name="connsiteX147" fmla="*/ 5773909 w 10232859"/>
              <a:gd name="connsiteY147" fmla="*/ 318575 h 1705557"/>
              <a:gd name="connsiteX148" fmla="*/ 5809500 w 10232859"/>
              <a:gd name="connsiteY148" fmla="*/ 324964 h 1705557"/>
              <a:gd name="connsiteX149" fmla="*/ 5908729 w 10232859"/>
              <a:gd name="connsiteY149" fmla="*/ 338849 h 1705557"/>
              <a:gd name="connsiteX150" fmla="*/ 6009654 w 10232859"/>
              <a:gd name="connsiteY150" fmla="*/ 350040 h 1705557"/>
              <a:gd name="connsiteX151" fmla="*/ 6067487 w 10232859"/>
              <a:gd name="connsiteY151" fmla="*/ 340226 h 1705557"/>
              <a:gd name="connsiteX152" fmla="*/ 6073281 w 10232859"/>
              <a:gd name="connsiteY152" fmla="*/ 340830 h 1705557"/>
              <a:gd name="connsiteX153" fmla="*/ 6086225 w 10232859"/>
              <a:gd name="connsiteY153" fmla="*/ 346135 h 1705557"/>
              <a:gd name="connsiteX154" fmla="*/ 6105063 w 10232859"/>
              <a:gd name="connsiteY154" fmla="*/ 353854 h 1705557"/>
              <a:gd name="connsiteX155" fmla="*/ 6135796 w 10232859"/>
              <a:gd name="connsiteY155" fmla="*/ 369657 h 1705557"/>
              <a:gd name="connsiteX156" fmla="*/ 6195166 w 10232859"/>
              <a:gd name="connsiteY156" fmla="*/ 366704 h 1705557"/>
              <a:gd name="connsiteX157" fmla="*/ 6216259 w 10232859"/>
              <a:gd name="connsiteY157" fmla="*/ 369879 h 1705557"/>
              <a:gd name="connsiteX158" fmla="*/ 6228331 w 10232859"/>
              <a:gd name="connsiteY158" fmla="*/ 370548 h 1705557"/>
              <a:gd name="connsiteX159" fmla="*/ 6229602 w 10232859"/>
              <a:gd name="connsiteY159" fmla="*/ 369928 h 1705557"/>
              <a:gd name="connsiteX160" fmla="*/ 6258988 w 10232859"/>
              <a:gd name="connsiteY160" fmla="*/ 385174 h 1705557"/>
              <a:gd name="connsiteX161" fmla="*/ 6264106 w 10232859"/>
              <a:gd name="connsiteY161" fmla="*/ 385655 h 1705557"/>
              <a:gd name="connsiteX162" fmla="*/ 6281703 w 10232859"/>
              <a:gd name="connsiteY162" fmla="*/ 397568 h 1705557"/>
              <a:gd name="connsiteX163" fmla="*/ 6291622 w 10232859"/>
              <a:gd name="connsiteY163" fmla="*/ 402669 h 1705557"/>
              <a:gd name="connsiteX164" fmla="*/ 6292712 w 10232859"/>
              <a:gd name="connsiteY164" fmla="*/ 406285 h 1705557"/>
              <a:gd name="connsiteX165" fmla="*/ 6308227 w 10232859"/>
              <a:gd name="connsiteY165" fmla="*/ 412710 h 1705557"/>
              <a:gd name="connsiteX166" fmla="*/ 6328981 w 10232859"/>
              <a:gd name="connsiteY166" fmla="*/ 416009 h 1705557"/>
              <a:gd name="connsiteX167" fmla="*/ 6368693 w 10232859"/>
              <a:gd name="connsiteY167" fmla="*/ 424359 h 1705557"/>
              <a:gd name="connsiteX168" fmla="*/ 6414811 w 10232859"/>
              <a:gd name="connsiteY168" fmla="*/ 458714 h 1705557"/>
              <a:gd name="connsiteX169" fmla="*/ 6467879 w 10232859"/>
              <a:gd name="connsiteY169" fmla="*/ 474762 h 1705557"/>
              <a:gd name="connsiteX170" fmla="*/ 6564351 w 10232859"/>
              <a:gd name="connsiteY170" fmla="*/ 544032 h 1705557"/>
              <a:gd name="connsiteX171" fmla="*/ 6711178 w 10232859"/>
              <a:gd name="connsiteY171" fmla="*/ 580124 h 1705557"/>
              <a:gd name="connsiteX172" fmla="*/ 6764036 w 10232859"/>
              <a:gd name="connsiteY172" fmla="*/ 595457 h 1705557"/>
              <a:gd name="connsiteX173" fmla="*/ 6858983 w 10232859"/>
              <a:gd name="connsiteY173" fmla="*/ 630237 h 1705557"/>
              <a:gd name="connsiteX174" fmla="*/ 6910661 w 10232859"/>
              <a:gd name="connsiteY174" fmla="*/ 641134 h 1705557"/>
              <a:gd name="connsiteX175" fmla="*/ 6944111 w 10232859"/>
              <a:gd name="connsiteY175" fmla="*/ 666016 h 1705557"/>
              <a:gd name="connsiteX176" fmla="*/ 6965771 w 10232859"/>
              <a:gd name="connsiteY176" fmla="*/ 666445 h 1705557"/>
              <a:gd name="connsiteX177" fmla="*/ 6969639 w 10232859"/>
              <a:gd name="connsiteY177" fmla="*/ 666351 h 1705557"/>
              <a:gd name="connsiteX178" fmla="*/ 6982242 w 10232859"/>
              <a:gd name="connsiteY178" fmla="*/ 669626 h 1705557"/>
              <a:gd name="connsiteX179" fmla="*/ 6989387 w 10232859"/>
              <a:gd name="connsiteY179" fmla="*/ 665988 h 1705557"/>
              <a:gd name="connsiteX180" fmla="*/ 7010930 w 10232859"/>
              <a:gd name="connsiteY180" fmla="*/ 667648 h 1705557"/>
              <a:gd name="connsiteX181" fmla="*/ 7033125 w 10232859"/>
              <a:gd name="connsiteY181" fmla="*/ 674950 h 1705557"/>
              <a:gd name="connsiteX182" fmla="*/ 7134461 w 10232859"/>
              <a:gd name="connsiteY182" fmla="*/ 714706 h 1705557"/>
              <a:gd name="connsiteX183" fmla="*/ 7197450 w 10232859"/>
              <a:gd name="connsiteY183" fmla="*/ 735608 h 1705557"/>
              <a:gd name="connsiteX184" fmla="*/ 7225084 w 10232859"/>
              <a:gd name="connsiteY184" fmla="*/ 739019 h 1705557"/>
              <a:gd name="connsiteX185" fmla="*/ 7261183 w 10232859"/>
              <a:gd name="connsiteY185" fmla="*/ 746827 h 1705557"/>
              <a:gd name="connsiteX186" fmla="*/ 7327760 w 10232859"/>
              <a:gd name="connsiteY186" fmla="*/ 757100 h 1705557"/>
              <a:gd name="connsiteX187" fmla="*/ 7412222 w 10232859"/>
              <a:gd name="connsiteY187" fmla="*/ 777001 h 1705557"/>
              <a:gd name="connsiteX188" fmla="*/ 7457904 w 10232859"/>
              <a:gd name="connsiteY188" fmla="*/ 810835 h 1705557"/>
              <a:gd name="connsiteX189" fmla="*/ 7465795 w 10232859"/>
              <a:gd name="connsiteY189" fmla="*/ 809112 h 1705557"/>
              <a:gd name="connsiteX190" fmla="*/ 7505046 w 10232859"/>
              <a:gd name="connsiteY190" fmla="*/ 823031 h 1705557"/>
              <a:gd name="connsiteX191" fmla="*/ 7623220 w 10232859"/>
              <a:gd name="connsiteY191" fmla="*/ 895034 h 1705557"/>
              <a:gd name="connsiteX192" fmla="*/ 7700458 w 10232859"/>
              <a:gd name="connsiteY192" fmla="*/ 921593 h 1705557"/>
              <a:gd name="connsiteX193" fmla="*/ 7730988 w 10232859"/>
              <a:gd name="connsiteY193" fmla="*/ 927270 h 1705557"/>
              <a:gd name="connsiteX194" fmla="*/ 7781942 w 10232859"/>
              <a:gd name="connsiteY194" fmla="*/ 937017 h 1705557"/>
              <a:gd name="connsiteX195" fmla="*/ 7827704 w 10232859"/>
              <a:gd name="connsiteY195" fmla="*/ 935072 h 1705557"/>
              <a:gd name="connsiteX196" fmla="*/ 7867270 w 10232859"/>
              <a:gd name="connsiteY196" fmla="*/ 946880 h 1705557"/>
              <a:gd name="connsiteX197" fmla="*/ 7866538 w 10232859"/>
              <a:gd name="connsiteY197" fmla="*/ 961559 h 1705557"/>
              <a:gd name="connsiteX198" fmla="*/ 7912084 w 10232859"/>
              <a:gd name="connsiteY198" fmla="*/ 970314 h 1705557"/>
              <a:gd name="connsiteX199" fmla="*/ 7982264 w 10232859"/>
              <a:gd name="connsiteY199" fmla="*/ 982287 h 1705557"/>
              <a:gd name="connsiteX200" fmla="*/ 7991272 w 10232859"/>
              <a:gd name="connsiteY200" fmla="*/ 987618 h 1705557"/>
              <a:gd name="connsiteX201" fmla="*/ 8006496 w 10232859"/>
              <a:gd name="connsiteY201" fmla="*/ 979353 h 1705557"/>
              <a:gd name="connsiteX202" fmla="*/ 8034497 w 10232859"/>
              <a:gd name="connsiteY202" fmla="*/ 978568 h 1705557"/>
              <a:gd name="connsiteX203" fmla="*/ 8150881 w 10232859"/>
              <a:gd name="connsiteY203" fmla="*/ 996925 h 1705557"/>
              <a:gd name="connsiteX204" fmla="*/ 8172106 w 10232859"/>
              <a:gd name="connsiteY204" fmla="*/ 997026 h 1705557"/>
              <a:gd name="connsiteX205" fmla="*/ 8196076 w 10232859"/>
              <a:gd name="connsiteY205" fmla="*/ 1006592 h 1705557"/>
              <a:gd name="connsiteX206" fmla="*/ 8247463 w 10232859"/>
              <a:gd name="connsiteY206" fmla="*/ 1022846 h 1705557"/>
              <a:gd name="connsiteX207" fmla="*/ 8279272 w 10232859"/>
              <a:gd name="connsiteY207" fmla="*/ 1039435 h 1705557"/>
              <a:gd name="connsiteX208" fmla="*/ 8289611 w 10232859"/>
              <a:gd name="connsiteY208" fmla="*/ 1035144 h 1705557"/>
              <a:gd name="connsiteX209" fmla="*/ 8311483 w 10232859"/>
              <a:gd name="connsiteY209" fmla="*/ 1035913 h 1705557"/>
              <a:gd name="connsiteX210" fmla="*/ 8399489 w 10232859"/>
              <a:gd name="connsiteY210" fmla="*/ 1055076 h 1705557"/>
              <a:gd name="connsiteX211" fmla="*/ 8415973 w 10232859"/>
              <a:gd name="connsiteY211" fmla="*/ 1056174 h 1705557"/>
              <a:gd name="connsiteX212" fmla="*/ 8433326 w 10232859"/>
              <a:gd name="connsiteY212" fmla="*/ 1064395 h 1705557"/>
              <a:gd name="connsiteX213" fmla="*/ 8502328 w 10232859"/>
              <a:gd name="connsiteY213" fmla="*/ 1098012 h 1705557"/>
              <a:gd name="connsiteX214" fmla="*/ 8534346 w 10232859"/>
              <a:gd name="connsiteY214" fmla="*/ 1113494 h 1705557"/>
              <a:gd name="connsiteX215" fmla="*/ 8534980 w 10232859"/>
              <a:gd name="connsiteY215" fmla="*/ 1117375 h 1705557"/>
              <a:gd name="connsiteX216" fmla="*/ 8544104 w 10232859"/>
              <a:gd name="connsiteY216" fmla="*/ 1114920 h 1705557"/>
              <a:gd name="connsiteX217" fmla="*/ 8567742 w 10232859"/>
              <a:gd name="connsiteY217" fmla="*/ 1124104 h 1705557"/>
              <a:gd name="connsiteX218" fmla="*/ 8633779 w 10232859"/>
              <a:gd name="connsiteY218" fmla="*/ 1145740 h 1705557"/>
              <a:gd name="connsiteX219" fmla="*/ 8676965 w 10232859"/>
              <a:gd name="connsiteY219" fmla="*/ 1163463 h 1705557"/>
              <a:gd name="connsiteX220" fmla="*/ 8698944 w 10232859"/>
              <a:gd name="connsiteY220" fmla="*/ 1163453 h 1705557"/>
              <a:gd name="connsiteX221" fmla="*/ 8711456 w 10232859"/>
              <a:gd name="connsiteY221" fmla="*/ 1175731 h 1705557"/>
              <a:gd name="connsiteX222" fmla="*/ 8732793 w 10232859"/>
              <a:gd name="connsiteY222" fmla="*/ 1179486 h 1705557"/>
              <a:gd name="connsiteX223" fmla="*/ 8751897 w 10232859"/>
              <a:gd name="connsiteY223" fmla="*/ 1197400 h 1705557"/>
              <a:gd name="connsiteX224" fmla="*/ 8793564 w 10232859"/>
              <a:gd name="connsiteY224" fmla="*/ 1179086 h 1705557"/>
              <a:gd name="connsiteX225" fmla="*/ 8834270 w 10232859"/>
              <a:gd name="connsiteY225" fmla="*/ 1213138 h 1705557"/>
              <a:gd name="connsiteX226" fmla="*/ 8853872 w 10232859"/>
              <a:gd name="connsiteY226" fmla="*/ 1221228 h 1705557"/>
              <a:gd name="connsiteX227" fmla="*/ 8861901 w 10232859"/>
              <a:gd name="connsiteY227" fmla="*/ 1217889 h 1705557"/>
              <a:gd name="connsiteX228" fmla="*/ 8874168 w 10232859"/>
              <a:gd name="connsiteY228" fmla="*/ 1220481 h 1705557"/>
              <a:gd name="connsiteX229" fmla="*/ 8871123 w 10232859"/>
              <a:gd name="connsiteY229" fmla="*/ 1227674 h 1705557"/>
              <a:gd name="connsiteX230" fmla="*/ 8903537 w 10232859"/>
              <a:gd name="connsiteY230" fmla="*/ 1237102 h 1705557"/>
              <a:gd name="connsiteX231" fmla="*/ 8933767 w 10232859"/>
              <a:gd name="connsiteY231" fmla="*/ 1269882 h 1705557"/>
              <a:gd name="connsiteX232" fmla="*/ 8985765 w 10232859"/>
              <a:gd name="connsiteY232" fmla="*/ 1294178 h 1705557"/>
              <a:gd name="connsiteX233" fmla="*/ 9071444 w 10232859"/>
              <a:gd name="connsiteY233" fmla="*/ 1323819 h 1705557"/>
              <a:gd name="connsiteX234" fmla="*/ 9096711 w 10232859"/>
              <a:gd name="connsiteY234" fmla="*/ 1334291 h 1705557"/>
              <a:gd name="connsiteX235" fmla="*/ 9338853 w 10232859"/>
              <a:gd name="connsiteY235" fmla="*/ 1454560 h 1705557"/>
              <a:gd name="connsiteX236" fmla="*/ 9520814 w 10232859"/>
              <a:gd name="connsiteY236" fmla="*/ 1456341 h 1705557"/>
              <a:gd name="connsiteX237" fmla="*/ 9702271 w 10232859"/>
              <a:gd name="connsiteY237" fmla="*/ 1495067 h 1705557"/>
              <a:gd name="connsiteX238" fmla="*/ 9744273 w 10232859"/>
              <a:gd name="connsiteY238" fmla="*/ 1530026 h 1705557"/>
              <a:gd name="connsiteX239" fmla="*/ 9771903 w 10232859"/>
              <a:gd name="connsiteY239" fmla="*/ 1536548 h 1705557"/>
              <a:gd name="connsiteX240" fmla="*/ 9818565 w 10232859"/>
              <a:gd name="connsiteY240" fmla="*/ 1545059 h 1705557"/>
              <a:gd name="connsiteX241" fmla="*/ 9882202 w 10232859"/>
              <a:gd name="connsiteY241" fmla="*/ 1572402 h 1705557"/>
              <a:gd name="connsiteX242" fmla="*/ 10022025 w 10232859"/>
              <a:gd name="connsiteY242" fmla="*/ 1606210 h 1705557"/>
              <a:gd name="connsiteX243" fmla="*/ 10220406 w 10232859"/>
              <a:gd name="connsiteY243" fmla="*/ 1683519 h 1705557"/>
              <a:gd name="connsiteX244" fmla="*/ 10232859 w 10232859"/>
              <a:gd name="connsiteY244" fmla="*/ 1705557 h 1705557"/>
              <a:gd name="connsiteX245" fmla="*/ 0 w 10232859"/>
              <a:gd name="connsiteY245" fmla="*/ 1705557 h 1705557"/>
              <a:gd name="connsiteX246" fmla="*/ 0 w 10232859"/>
              <a:gd name="connsiteY246" fmla="*/ 28342 h 1705557"/>
              <a:gd name="connsiteX247" fmla="*/ 8097 w 10232859"/>
              <a:gd name="connsiteY247" fmla="*/ 30869 h 1705557"/>
              <a:gd name="connsiteX248" fmla="*/ 77128 w 10232859"/>
              <a:gd name="connsiteY248" fmla="*/ 13381 h 1705557"/>
              <a:gd name="connsiteX249" fmla="*/ 188338 w 10232859"/>
              <a:gd name="connsiteY249" fmla="*/ 11593 h 1705557"/>
              <a:gd name="connsiteX250" fmla="*/ 298809 w 10232859"/>
              <a:gd name="connsiteY250" fmla="*/ 12712 h 1705557"/>
              <a:gd name="connsiteX251" fmla="*/ 338985 w 10232859"/>
              <a:gd name="connsiteY251" fmla="*/ 14520 h 1705557"/>
              <a:gd name="connsiteX252" fmla="*/ 409815 w 10232859"/>
              <a:gd name="connsiteY252" fmla="*/ 11559 h 1705557"/>
              <a:gd name="connsiteX253" fmla="*/ 424169 w 10232859"/>
              <a:gd name="connsiteY253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876587 w 10232859"/>
              <a:gd name="connsiteY27" fmla="*/ 144797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909571 w 10232859"/>
              <a:gd name="connsiteY27" fmla="*/ 165085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909571 w 10232859"/>
              <a:gd name="connsiteY27" fmla="*/ 165085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909571 w 10232859"/>
              <a:gd name="connsiteY27" fmla="*/ 165085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11246 w 10232859"/>
              <a:gd name="connsiteY41" fmla="*/ 233408 h 1699043"/>
              <a:gd name="connsiteX42" fmla="*/ 2364066 w 10232859"/>
              <a:gd name="connsiteY42" fmla="*/ 218237 h 1699043"/>
              <a:gd name="connsiteX43" fmla="*/ 2400814 w 10232859"/>
              <a:gd name="connsiteY43" fmla="*/ 227165 h 1699043"/>
              <a:gd name="connsiteX44" fmla="*/ 2408414 w 10232859"/>
              <a:gd name="connsiteY44" fmla="*/ 228429 h 1699043"/>
              <a:gd name="connsiteX45" fmla="*/ 2408650 w 10232859"/>
              <a:gd name="connsiteY45" fmla="*/ 228234 h 1699043"/>
              <a:gd name="connsiteX46" fmla="*/ 2416835 w 10232859"/>
              <a:gd name="connsiteY46" fmla="*/ 229128 h 1699043"/>
              <a:gd name="connsiteX47" fmla="*/ 2422271 w 10232859"/>
              <a:gd name="connsiteY47" fmla="*/ 230733 h 1699043"/>
              <a:gd name="connsiteX48" fmla="*/ 2490341 w 10232859"/>
              <a:gd name="connsiteY48" fmla="*/ 211074 h 1699043"/>
              <a:gd name="connsiteX49" fmla="*/ 2588929 w 10232859"/>
              <a:gd name="connsiteY49" fmla="*/ 200980 h 1699043"/>
              <a:gd name="connsiteX50" fmla="*/ 2687426 w 10232859"/>
              <a:gd name="connsiteY50" fmla="*/ 193848 h 1699043"/>
              <a:gd name="connsiteX51" fmla="*/ 2723517 w 10232859"/>
              <a:gd name="connsiteY51" fmla="*/ 192652 h 1699043"/>
              <a:gd name="connsiteX52" fmla="*/ 2785956 w 10232859"/>
              <a:gd name="connsiteY52" fmla="*/ 184404 h 1699043"/>
              <a:gd name="connsiteX53" fmla="*/ 2813378 w 10232859"/>
              <a:gd name="connsiteY53" fmla="*/ 176833 h 1699043"/>
              <a:gd name="connsiteX54" fmla="*/ 2814782 w 10232859"/>
              <a:gd name="connsiteY54" fmla="*/ 177153 h 1699043"/>
              <a:gd name="connsiteX55" fmla="*/ 2816580 w 10232859"/>
              <a:gd name="connsiteY55" fmla="*/ 174366 h 1699043"/>
              <a:gd name="connsiteX56" fmla="*/ 2821623 w 10232859"/>
              <a:gd name="connsiteY56" fmla="*/ 172875 h 1699043"/>
              <a:gd name="connsiteX57" fmla="*/ 2836688 w 10232859"/>
              <a:gd name="connsiteY57" fmla="*/ 172971 h 1699043"/>
              <a:gd name="connsiteX58" fmla="*/ 2842564 w 10232859"/>
              <a:gd name="connsiteY58" fmla="*/ 173695 h 1699043"/>
              <a:gd name="connsiteX59" fmla="*/ 2850712 w 10232859"/>
              <a:gd name="connsiteY59" fmla="*/ 173290 h 1699043"/>
              <a:gd name="connsiteX60" fmla="*/ 2850846 w 10232859"/>
              <a:gd name="connsiteY60" fmla="*/ 173062 h 1699043"/>
              <a:gd name="connsiteX61" fmla="*/ 2858611 w 10232859"/>
              <a:gd name="connsiteY61" fmla="*/ 173112 h 1699043"/>
              <a:gd name="connsiteX62" fmla="*/ 2897454 w 10232859"/>
              <a:gd name="connsiteY62" fmla="*/ 176114 h 1699043"/>
              <a:gd name="connsiteX63" fmla="*/ 2940369 w 10232859"/>
              <a:gd name="connsiteY63" fmla="*/ 152944 h 1699043"/>
              <a:gd name="connsiteX64" fmla="*/ 2959670 w 10232859"/>
              <a:gd name="connsiteY64" fmla="*/ 148367 h 1699043"/>
              <a:gd name="connsiteX65" fmla="*/ 2969615 w 10232859"/>
              <a:gd name="connsiteY65" fmla="*/ 144755 h 1699043"/>
              <a:gd name="connsiteX66" fmla="*/ 2970000 w 10232859"/>
              <a:gd name="connsiteY66" fmla="*/ 143776 h 1699043"/>
              <a:gd name="connsiteX67" fmla="*/ 3007272 w 10232859"/>
              <a:gd name="connsiteY67" fmla="*/ 146766 h 1699043"/>
              <a:gd name="connsiteX68" fmla="*/ 3011677 w 10232859"/>
              <a:gd name="connsiteY68" fmla="*/ 145404 h 1699043"/>
              <a:gd name="connsiteX69" fmla="*/ 3036668 w 10232859"/>
              <a:gd name="connsiteY69" fmla="*/ 149604 h 1699043"/>
              <a:gd name="connsiteX70" fmla="*/ 3049208 w 10232859"/>
              <a:gd name="connsiteY70" fmla="*/ 150573 h 1699043"/>
              <a:gd name="connsiteX71" fmla="*/ 3053517 w 10232859"/>
              <a:gd name="connsiteY71" fmla="*/ 153322 h 1699043"/>
              <a:gd name="connsiteX72" fmla="*/ 3071637 w 10232859"/>
              <a:gd name="connsiteY72" fmla="*/ 153496 h 1699043"/>
              <a:gd name="connsiteX73" fmla="*/ 3110077 w 10232859"/>
              <a:gd name="connsiteY73" fmla="*/ 149202 h 1699043"/>
              <a:gd name="connsiteX74" fmla="*/ 3173743 w 10232859"/>
              <a:gd name="connsiteY74" fmla="*/ 159581 h 1699043"/>
              <a:gd name="connsiteX75" fmla="*/ 3254203 w 10232859"/>
              <a:gd name="connsiteY75" fmla="*/ 151756 h 1699043"/>
              <a:gd name="connsiteX76" fmla="*/ 3380350 w 10232859"/>
              <a:gd name="connsiteY76" fmla="*/ 151151 h 1699043"/>
              <a:gd name="connsiteX77" fmla="*/ 3476147 w 10232859"/>
              <a:gd name="connsiteY77" fmla="*/ 170925 h 1699043"/>
              <a:gd name="connsiteX78" fmla="*/ 3581876 w 10232859"/>
              <a:gd name="connsiteY78" fmla="*/ 150448 h 1699043"/>
              <a:gd name="connsiteX79" fmla="*/ 3704761 w 10232859"/>
              <a:gd name="connsiteY79" fmla="*/ 150492 h 1699043"/>
              <a:gd name="connsiteX80" fmla="*/ 3755040 w 10232859"/>
              <a:gd name="connsiteY80" fmla="*/ 141978 h 1699043"/>
              <a:gd name="connsiteX81" fmla="*/ 3804689 w 10232859"/>
              <a:gd name="connsiteY81" fmla="*/ 151893 h 1699043"/>
              <a:gd name="connsiteX82" fmla="*/ 3821793 w 10232859"/>
              <a:gd name="connsiteY82" fmla="*/ 144743 h 1699043"/>
              <a:gd name="connsiteX83" fmla="*/ 3824682 w 10232859"/>
              <a:gd name="connsiteY83" fmla="*/ 143319 h 1699043"/>
              <a:gd name="connsiteX84" fmla="*/ 3837536 w 10232859"/>
              <a:gd name="connsiteY84" fmla="*/ 141778 h 1699043"/>
              <a:gd name="connsiteX85" fmla="*/ 3839550 w 10232859"/>
              <a:gd name="connsiteY85" fmla="*/ 136147 h 1699043"/>
              <a:gd name="connsiteX86" fmla="*/ 3857743 w 10232859"/>
              <a:gd name="connsiteY86" fmla="*/ 130104 h 1699043"/>
              <a:gd name="connsiteX87" fmla="*/ 3881852 w 10232859"/>
              <a:gd name="connsiteY87" fmla="*/ 128717 h 1699043"/>
              <a:gd name="connsiteX88" fmla="*/ 3998088 w 10232859"/>
              <a:gd name="connsiteY88" fmla="*/ 127932 h 1699043"/>
              <a:gd name="connsiteX89" fmla="*/ 4066682 w 10232859"/>
              <a:gd name="connsiteY89" fmla="*/ 124147 h 1699043"/>
              <a:gd name="connsiteX90" fmla="*/ 4091246 w 10232859"/>
              <a:gd name="connsiteY90" fmla="*/ 117503 h 1699043"/>
              <a:gd name="connsiteX91" fmla="*/ 4126556 w 10232859"/>
              <a:gd name="connsiteY91" fmla="*/ 111725 h 1699043"/>
              <a:gd name="connsiteX92" fmla="*/ 4187717 w 10232859"/>
              <a:gd name="connsiteY92" fmla="*/ 97496 h 1699043"/>
              <a:gd name="connsiteX93" fmla="*/ 4220826 w 10232859"/>
              <a:gd name="connsiteY93" fmla="*/ 95991 h 1699043"/>
              <a:gd name="connsiteX94" fmla="*/ 4239014 w 10232859"/>
              <a:gd name="connsiteY94" fmla="*/ 90840 h 1699043"/>
              <a:gd name="connsiteX95" fmla="*/ 4246653 w 10232859"/>
              <a:gd name="connsiteY95" fmla="*/ 91360 h 1699043"/>
              <a:gd name="connsiteX96" fmla="*/ 4271841 w 10232859"/>
              <a:gd name="connsiteY96" fmla="*/ 90188 h 1699043"/>
              <a:gd name="connsiteX97" fmla="*/ 4286277 w 10232859"/>
              <a:gd name="connsiteY97" fmla="*/ 90173 h 1699043"/>
              <a:gd name="connsiteX98" fmla="*/ 4292025 w 10232859"/>
              <a:gd name="connsiteY98" fmla="*/ 90407 h 1699043"/>
              <a:gd name="connsiteX99" fmla="*/ 4304713 w 10232859"/>
              <a:gd name="connsiteY99" fmla="*/ 95673 h 1699043"/>
              <a:gd name="connsiteX100" fmla="*/ 4321285 w 10232859"/>
              <a:gd name="connsiteY100" fmla="*/ 93560 h 1699043"/>
              <a:gd name="connsiteX101" fmla="*/ 4339561 w 10232859"/>
              <a:gd name="connsiteY101" fmla="*/ 98806 h 1699043"/>
              <a:gd name="connsiteX102" fmla="*/ 4343990 w 10232859"/>
              <a:gd name="connsiteY102" fmla="*/ 94576 h 1699043"/>
              <a:gd name="connsiteX103" fmla="*/ 4358885 w 10232859"/>
              <a:gd name="connsiteY103" fmla="*/ 90264 h 1699043"/>
              <a:gd name="connsiteX104" fmla="*/ 4371648 w 10232859"/>
              <a:gd name="connsiteY104" fmla="*/ 95312 h 1699043"/>
              <a:gd name="connsiteX105" fmla="*/ 4398380 w 10232859"/>
              <a:gd name="connsiteY105" fmla="*/ 98447 h 1699043"/>
              <a:gd name="connsiteX106" fmla="*/ 4405729 w 10232859"/>
              <a:gd name="connsiteY106" fmla="*/ 97677 h 1699043"/>
              <a:gd name="connsiteX107" fmla="*/ 4431408 w 10232859"/>
              <a:gd name="connsiteY107" fmla="*/ 104311 h 1699043"/>
              <a:gd name="connsiteX108" fmla="*/ 4472183 w 10232859"/>
              <a:gd name="connsiteY108" fmla="*/ 109916 h 1699043"/>
              <a:gd name="connsiteX109" fmla="*/ 4518828 w 10232859"/>
              <a:gd name="connsiteY109" fmla="*/ 112600 h 1699043"/>
              <a:gd name="connsiteX110" fmla="*/ 4532040 w 10232859"/>
              <a:gd name="connsiteY110" fmla="*/ 117793 h 1699043"/>
              <a:gd name="connsiteX111" fmla="*/ 4617778 w 10232859"/>
              <a:gd name="connsiteY111" fmla="*/ 130479 h 1699043"/>
              <a:gd name="connsiteX112" fmla="*/ 4641872 w 10232859"/>
              <a:gd name="connsiteY112" fmla="*/ 134207 h 1699043"/>
              <a:gd name="connsiteX113" fmla="*/ 4662766 w 10232859"/>
              <a:gd name="connsiteY113" fmla="*/ 132438 h 1699043"/>
              <a:gd name="connsiteX114" fmla="*/ 4667770 w 10232859"/>
              <a:gd name="connsiteY114" fmla="*/ 127694 h 1699043"/>
              <a:gd name="connsiteX115" fmla="*/ 4681052 w 10232859"/>
              <a:gd name="connsiteY115" fmla="*/ 128947 h 1699043"/>
              <a:gd name="connsiteX116" fmla="*/ 4684624 w 10232859"/>
              <a:gd name="connsiteY116" fmla="*/ 128241 h 1699043"/>
              <a:gd name="connsiteX117" fmla="*/ 4705061 w 10232859"/>
              <a:gd name="connsiteY117" fmla="*/ 125234 h 1699043"/>
              <a:gd name="connsiteX118" fmla="*/ 4747746 w 10232859"/>
              <a:gd name="connsiteY118" fmla="*/ 144617 h 1699043"/>
              <a:gd name="connsiteX119" fmla="*/ 4801045 w 10232859"/>
              <a:gd name="connsiteY119" fmla="*/ 147239 h 1699043"/>
              <a:gd name="connsiteX120" fmla="*/ 5001600 w 10232859"/>
              <a:gd name="connsiteY120" fmla="*/ 190239 h 1699043"/>
              <a:gd name="connsiteX121" fmla="*/ 5033465 w 10232859"/>
              <a:gd name="connsiteY121" fmla="*/ 175915 h 1699043"/>
              <a:gd name="connsiteX122" fmla="*/ 5115965 w 10232859"/>
              <a:gd name="connsiteY122" fmla="*/ 186069 h 1699043"/>
              <a:gd name="connsiteX123" fmla="*/ 5237936 w 10232859"/>
              <a:gd name="connsiteY123" fmla="*/ 239508 h 1699043"/>
              <a:gd name="connsiteX124" fmla="*/ 5290566 w 10232859"/>
              <a:gd name="connsiteY124" fmla="*/ 263295 h 1699043"/>
              <a:gd name="connsiteX125" fmla="*/ 5344878 w 10232859"/>
              <a:gd name="connsiteY125" fmla="*/ 276360 h 1699043"/>
              <a:gd name="connsiteX126" fmla="*/ 5413398 w 10232859"/>
              <a:gd name="connsiteY126" fmla="*/ 276235 h 1699043"/>
              <a:gd name="connsiteX127" fmla="*/ 5415629 w 10232859"/>
              <a:gd name="connsiteY127" fmla="*/ 275768 h 1699043"/>
              <a:gd name="connsiteX128" fmla="*/ 5433078 w 10232859"/>
              <a:gd name="connsiteY128" fmla="*/ 279684 h 1699043"/>
              <a:gd name="connsiteX129" fmla="*/ 5435759 w 10232859"/>
              <a:gd name="connsiteY129" fmla="*/ 283100 h 1699043"/>
              <a:gd name="connsiteX130" fmla="*/ 5447372 w 10232859"/>
              <a:gd name="connsiteY130" fmla="*/ 286587 h 1699043"/>
              <a:gd name="connsiteX131" fmla="*/ 5469289 w 10232859"/>
              <a:gd name="connsiteY131" fmla="*/ 295620 h 1699043"/>
              <a:gd name="connsiteX132" fmla="*/ 5508752 w 10232859"/>
              <a:gd name="connsiteY132" fmla="*/ 305753 h 1699043"/>
              <a:gd name="connsiteX133" fmla="*/ 5509657 w 10232859"/>
              <a:gd name="connsiteY133" fmla="*/ 304936 h 1699043"/>
              <a:gd name="connsiteX134" fmla="*/ 5521245 w 10232859"/>
              <a:gd name="connsiteY134" fmla="*/ 303688 h 1699043"/>
              <a:gd name="connsiteX135" fmla="*/ 5542415 w 10232859"/>
              <a:gd name="connsiteY135" fmla="*/ 303495 h 1699043"/>
              <a:gd name="connsiteX136" fmla="*/ 5596538 w 10232859"/>
              <a:gd name="connsiteY136" fmla="*/ 291153 h 1699043"/>
              <a:gd name="connsiteX137" fmla="*/ 5632514 w 10232859"/>
              <a:gd name="connsiteY137" fmla="*/ 301962 h 1699043"/>
              <a:gd name="connsiteX138" fmla="*/ 5640005 w 10232859"/>
              <a:gd name="connsiteY138" fmla="*/ 303617 h 1699043"/>
              <a:gd name="connsiteX139" fmla="*/ 5640259 w 10232859"/>
              <a:gd name="connsiteY139" fmla="*/ 303435 h 1699043"/>
              <a:gd name="connsiteX140" fmla="*/ 5648365 w 10232859"/>
              <a:gd name="connsiteY140" fmla="*/ 304754 h 1699043"/>
              <a:gd name="connsiteX141" fmla="*/ 5653662 w 10232859"/>
              <a:gd name="connsiteY141" fmla="*/ 306635 h 1699043"/>
              <a:gd name="connsiteX142" fmla="*/ 5668196 w 10232859"/>
              <a:gd name="connsiteY142" fmla="*/ 309846 h 1699043"/>
              <a:gd name="connsiteX143" fmla="*/ 5673886 w 10232859"/>
              <a:gd name="connsiteY143" fmla="*/ 309526 h 1699043"/>
              <a:gd name="connsiteX144" fmla="*/ 5677139 w 10232859"/>
              <a:gd name="connsiteY144" fmla="*/ 307345 h 1699043"/>
              <a:gd name="connsiteX145" fmla="*/ 5708983 w 10232859"/>
              <a:gd name="connsiteY145" fmla="*/ 306674 h 1699043"/>
              <a:gd name="connsiteX146" fmla="*/ 5773909 w 10232859"/>
              <a:gd name="connsiteY146" fmla="*/ 312061 h 1699043"/>
              <a:gd name="connsiteX147" fmla="*/ 5809500 w 10232859"/>
              <a:gd name="connsiteY147" fmla="*/ 318450 h 1699043"/>
              <a:gd name="connsiteX148" fmla="*/ 5908729 w 10232859"/>
              <a:gd name="connsiteY148" fmla="*/ 332335 h 1699043"/>
              <a:gd name="connsiteX149" fmla="*/ 6009654 w 10232859"/>
              <a:gd name="connsiteY149" fmla="*/ 343526 h 1699043"/>
              <a:gd name="connsiteX150" fmla="*/ 6067487 w 10232859"/>
              <a:gd name="connsiteY150" fmla="*/ 333712 h 1699043"/>
              <a:gd name="connsiteX151" fmla="*/ 6073281 w 10232859"/>
              <a:gd name="connsiteY151" fmla="*/ 334316 h 1699043"/>
              <a:gd name="connsiteX152" fmla="*/ 6086225 w 10232859"/>
              <a:gd name="connsiteY152" fmla="*/ 339621 h 1699043"/>
              <a:gd name="connsiteX153" fmla="*/ 6105063 w 10232859"/>
              <a:gd name="connsiteY153" fmla="*/ 347340 h 1699043"/>
              <a:gd name="connsiteX154" fmla="*/ 6135796 w 10232859"/>
              <a:gd name="connsiteY154" fmla="*/ 363143 h 1699043"/>
              <a:gd name="connsiteX155" fmla="*/ 6195166 w 10232859"/>
              <a:gd name="connsiteY155" fmla="*/ 360190 h 1699043"/>
              <a:gd name="connsiteX156" fmla="*/ 6216259 w 10232859"/>
              <a:gd name="connsiteY156" fmla="*/ 363365 h 1699043"/>
              <a:gd name="connsiteX157" fmla="*/ 6228331 w 10232859"/>
              <a:gd name="connsiteY157" fmla="*/ 364034 h 1699043"/>
              <a:gd name="connsiteX158" fmla="*/ 6229602 w 10232859"/>
              <a:gd name="connsiteY158" fmla="*/ 363414 h 1699043"/>
              <a:gd name="connsiteX159" fmla="*/ 6258988 w 10232859"/>
              <a:gd name="connsiteY159" fmla="*/ 378660 h 1699043"/>
              <a:gd name="connsiteX160" fmla="*/ 6264106 w 10232859"/>
              <a:gd name="connsiteY160" fmla="*/ 379141 h 1699043"/>
              <a:gd name="connsiteX161" fmla="*/ 6281703 w 10232859"/>
              <a:gd name="connsiteY161" fmla="*/ 391054 h 1699043"/>
              <a:gd name="connsiteX162" fmla="*/ 6291622 w 10232859"/>
              <a:gd name="connsiteY162" fmla="*/ 396155 h 1699043"/>
              <a:gd name="connsiteX163" fmla="*/ 6292712 w 10232859"/>
              <a:gd name="connsiteY163" fmla="*/ 399771 h 1699043"/>
              <a:gd name="connsiteX164" fmla="*/ 6308227 w 10232859"/>
              <a:gd name="connsiteY164" fmla="*/ 406196 h 1699043"/>
              <a:gd name="connsiteX165" fmla="*/ 6328981 w 10232859"/>
              <a:gd name="connsiteY165" fmla="*/ 409495 h 1699043"/>
              <a:gd name="connsiteX166" fmla="*/ 6368693 w 10232859"/>
              <a:gd name="connsiteY166" fmla="*/ 417845 h 1699043"/>
              <a:gd name="connsiteX167" fmla="*/ 6414811 w 10232859"/>
              <a:gd name="connsiteY167" fmla="*/ 452200 h 1699043"/>
              <a:gd name="connsiteX168" fmla="*/ 6467879 w 10232859"/>
              <a:gd name="connsiteY168" fmla="*/ 468248 h 1699043"/>
              <a:gd name="connsiteX169" fmla="*/ 6564351 w 10232859"/>
              <a:gd name="connsiteY169" fmla="*/ 537518 h 1699043"/>
              <a:gd name="connsiteX170" fmla="*/ 6711178 w 10232859"/>
              <a:gd name="connsiteY170" fmla="*/ 573610 h 1699043"/>
              <a:gd name="connsiteX171" fmla="*/ 6764036 w 10232859"/>
              <a:gd name="connsiteY171" fmla="*/ 588943 h 1699043"/>
              <a:gd name="connsiteX172" fmla="*/ 6858983 w 10232859"/>
              <a:gd name="connsiteY172" fmla="*/ 623723 h 1699043"/>
              <a:gd name="connsiteX173" fmla="*/ 6910661 w 10232859"/>
              <a:gd name="connsiteY173" fmla="*/ 634620 h 1699043"/>
              <a:gd name="connsiteX174" fmla="*/ 6944111 w 10232859"/>
              <a:gd name="connsiteY174" fmla="*/ 659502 h 1699043"/>
              <a:gd name="connsiteX175" fmla="*/ 6965771 w 10232859"/>
              <a:gd name="connsiteY175" fmla="*/ 659931 h 1699043"/>
              <a:gd name="connsiteX176" fmla="*/ 6969639 w 10232859"/>
              <a:gd name="connsiteY176" fmla="*/ 659837 h 1699043"/>
              <a:gd name="connsiteX177" fmla="*/ 6982242 w 10232859"/>
              <a:gd name="connsiteY177" fmla="*/ 663112 h 1699043"/>
              <a:gd name="connsiteX178" fmla="*/ 6989387 w 10232859"/>
              <a:gd name="connsiteY178" fmla="*/ 659474 h 1699043"/>
              <a:gd name="connsiteX179" fmla="*/ 7010930 w 10232859"/>
              <a:gd name="connsiteY179" fmla="*/ 661134 h 1699043"/>
              <a:gd name="connsiteX180" fmla="*/ 7033125 w 10232859"/>
              <a:gd name="connsiteY180" fmla="*/ 668436 h 1699043"/>
              <a:gd name="connsiteX181" fmla="*/ 7134461 w 10232859"/>
              <a:gd name="connsiteY181" fmla="*/ 708192 h 1699043"/>
              <a:gd name="connsiteX182" fmla="*/ 7197450 w 10232859"/>
              <a:gd name="connsiteY182" fmla="*/ 729094 h 1699043"/>
              <a:gd name="connsiteX183" fmla="*/ 7225084 w 10232859"/>
              <a:gd name="connsiteY183" fmla="*/ 732505 h 1699043"/>
              <a:gd name="connsiteX184" fmla="*/ 7261183 w 10232859"/>
              <a:gd name="connsiteY184" fmla="*/ 740313 h 1699043"/>
              <a:gd name="connsiteX185" fmla="*/ 7327760 w 10232859"/>
              <a:gd name="connsiteY185" fmla="*/ 750586 h 1699043"/>
              <a:gd name="connsiteX186" fmla="*/ 7412222 w 10232859"/>
              <a:gd name="connsiteY186" fmla="*/ 770487 h 1699043"/>
              <a:gd name="connsiteX187" fmla="*/ 7457904 w 10232859"/>
              <a:gd name="connsiteY187" fmla="*/ 804321 h 1699043"/>
              <a:gd name="connsiteX188" fmla="*/ 7465795 w 10232859"/>
              <a:gd name="connsiteY188" fmla="*/ 802598 h 1699043"/>
              <a:gd name="connsiteX189" fmla="*/ 7505046 w 10232859"/>
              <a:gd name="connsiteY189" fmla="*/ 816517 h 1699043"/>
              <a:gd name="connsiteX190" fmla="*/ 7623220 w 10232859"/>
              <a:gd name="connsiteY190" fmla="*/ 888520 h 1699043"/>
              <a:gd name="connsiteX191" fmla="*/ 7700458 w 10232859"/>
              <a:gd name="connsiteY191" fmla="*/ 915079 h 1699043"/>
              <a:gd name="connsiteX192" fmla="*/ 7730988 w 10232859"/>
              <a:gd name="connsiteY192" fmla="*/ 920756 h 1699043"/>
              <a:gd name="connsiteX193" fmla="*/ 7781942 w 10232859"/>
              <a:gd name="connsiteY193" fmla="*/ 930503 h 1699043"/>
              <a:gd name="connsiteX194" fmla="*/ 7827704 w 10232859"/>
              <a:gd name="connsiteY194" fmla="*/ 928558 h 1699043"/>
              <a:gd name="connsiteX195" fmla="*/ 7867270 w 10232859"/>
              <a:gd name="connsiteY195" fmla="*/ 940366 h 1699043"/>
              <a:gd name="connsiteX196" fmla="*/ 7866538 w 10232859"/>
              <a:gd name="connsiteY196" fmla="*/ 955045 h 1699043"/>
              <a:gd name="connsiteX197" fmla="*/ 7912084 w 10232859"/>
              <a:gd name="connsiteY197" fmla="*/ 963800 h 1699043"/>
              <a:gd name="connsiteX198" fmla="*/ 7982264 w 10232859"/>
              <a:gd name="connsiteY198" fmla="*/ 975773 h 1699043"/>
              <a:gd name="connsiteX199" fmla="*/ 7991272 w 10232859"/>
              <a:gd name="connsiteY199" fmla="*/ 981104 h 1699043"/>
              <a:gd name="connsiteX200" fmla="*/ 8006496 w 10232859"/>
              <a:gd name="connsiteY200" fmla="*/ 972839 h 1699043"/>
              <a:gd name="connsiteX201" fmla="*/ 8034497 w 10232859"/>
              <a:gd name="connsiteY201" fmla="*/ 972054 h 1699043"/>
              <a:gd name="connsiteX202" fmla="*/ 8150881 w 10232859"/>
              <a:gd name="connsiteY202" fmla="*/ 990411 h 1699043"/>
              <a:gd name="connsiteX203" fmla="*/ 8172106 w 10232859"/>
              <a:gd name="connsiteY203" fmla="*/ 990512 h 1699043"/>
              <a:gd name="connsiteX204" fmla="*/ 8196076 w 10232859"/>
              <a:gd name="connsiteY204" fmla="*/ 1000078 h 1699043"/>
              <a:gd name="connsiteX205" fmla="*/ 8247463 w 10232859"/>
              <a:gd name="connsiteY205" fmla="*/ 1016332 h 1699043"/>
              <a:gd name="connsiteX206" fmla="*/ 8279272 w 10232859"/>
              <a:gd name="connsiteY206" fmla="*/ 1032921 h 1699043"/>
              <a:gd name="connsiteX207" fmla="*/ 8289611 w 10232859"/>
              <a:gd name="connsiteY207" fmla="*/ 1028630 h 1699043"/>
              <a:gd name="connsiteX208" fmla="*/ 8311483 w 10232859"/>
              <a:gd name="connsiteY208" fmla="*/ 1029399 h 1699043"/>
              <a:gd name="connsiteX209" fmla="*/ 8399489 w 10232859"/>
              <a:gd name="connsiteY209" fmla="*/ 1048562 h 1699043"/>
              <a:gd name="connsiteX210" fmla="*/ 8415973 w 10232859"/>
              <a:gd name="connsiteY210" fmla="*/ 1049660 h 1699043"/>
              <a:gd name="connsiteX211" fmla="*/ 8433326 w 10232859"/>
              <a:gd name="connsiteY211" fmla="*/ 1057881 h 1699043"/>
              <a:gd name="connsiteX212" fmla="*/ 8502328 w 10232859"/>
              <a:gd name="connsiteY212" fmla="*/ 1091498 h 1699043"/>
              <a:gd name="connsiteX213" fmla="*/ 8534346 w 10232859"/>
              <a:gd name="connsiteY213" fmla="*/ 1106980 h 1699043"/>
              <a:gd name="connsiteX214" fmla="*/ 8534980 w 10232859"/>
              <a:gd name="connsiteY214" fmla="*/ 1110861 h 1699043"/>
              <a:gd name="connsiteX215" fmla="*/ 8544104 w 10232859"/>
              <a:gd name="connsiteY215" fmla="*/ 1108406 h 1699043"/>
              <a:gd name="connsiteX216" fmla="*/ 8567742 w 10232859"/>
              <a:gd name="connsiteY216" fmla="*/ 1117590 h 1699043"/>
              <a:gd name="connsiteX217" fmla="*/ 8633779 w 10232859"/>
              <a:gd name="connsiteY217" fmla="*/ 1139226 h 1699043"/>
              <a:gd name="connsiteX218" fmla="*/ 8676965 w 10232859"/>
              <a:gd name="connsiteY218" fmla="*/ 1156949 h 1699043"/>
              <a:gd name="connsiteX219" fmla="*/ 8698944 w 10232859"/>
              <a:gd name="connsiteY219" fmla="*/ 1156939 h 1699043"/>
              <a:gd name="connsiteX220" fmla="*/ 8711456 w 10232859"/>
              <a:gd name="connsiteY220" fmla="*/ 1169217 h 1699043"/>
              <a:gd name="connsiteX221" fmla="*/ 8732793 w 10232859"/>
              <a:gd name="connsiteY221" fmla="*/ 1172972 h 1699043"/>
              <a:gd name="connsiteX222" fmla="*/ 8751897 w 10232859"/>
              <a:gd name="connsiteY222" fmla="*/ 1190886 h 1699043"/>
              <a:gd name="connsiteX223" fmla="*/ 8793564 w 10232859"/>
              <a:gd name="connsiteY223" fmla="*/ 1172572 h 1699043"/>
              <a:gd name="connsiteX224" fmla="*/ 8834270 w 10232859"/>
              <a:gd name="connsiteY224" fmla="*/ 1206624 h 1699043"/>
              <a:gd name="connsiteX225" fmla="*/ 8853872 w 10232859"/>
              <a:gd name="connsiteY225" fmla="*/ 1214714 h 1699043"/>
              <a:gd name="connsiteX226" fmla="*/ 8861901 w 10232859"/>
              <a:gd name="connsiteY226" fmla="*/ 1211375 h 1699043"/>
              <a:gd name="connsiteX227" fmla="*/ 8874168 w 10232859"/>
              <a:gd name="connsiteY227" fmla="*/ 1213967 h 1699043"/>
              <a:gd name="connsiteX228" fmla="*/ 8871123 w 10232859"/>
              <a:gd name="connsiteY228" fmla="*/ 1221160 h 1699043"/>
              <a:gd name="connsiteX229" fmla="*/ 8903537 w 10232859"/>
              <a:gd name="connsiteY229" fmla="*/ 1230588 h 1699043"/>
              <a:gd name="connsiteX230" fmla="*/ 8933767 w 10232859"/>
              <a:gd name="connsiteY230" fmla="*/ 1263368 h 1699043"/>
              <a:gd name="connsiteX231" fmla="*/ 8985765 w 10232859"/>
              <a:gd name="connsiteY231" fmla="*/ 1287664 h 1699043"/>
              <a:gd name="connsiteX232" fmla="*/ 9071444 w 10232859"/>
              <a:gd name="connsiteY232" fmla="*/ 1317305 h 1699043"/>
              <a:gd name="connsiteX233" fmla="*/ 9096711 w 10232859"/>
              <a:gd name="connsiteY233" fmla="*/ 1327777 h 1699043"/>
              <a:gd name="connsiteX234" fmla="*/ 9338853 w 10232859"/>
              <a:gd name="connsiteY234" fmla="*/ 1448046 h 1699043"/>
              <a:gd name="connsiteX235" fmla="*/ 9520814 w 10232859"/>
              <a:gd name="connsiteY235" fmla="*/ 1449827 h 1699043"/>
              <a:gd name="connsiteX236" fmla="*/ 9702271 w 10232859"/>
              <a:gd name="connsiteY236" fmla="*/ 1488553 h 1699043"/>
              <a:gd name="connsiteX237" fmla="*/ 9744273 w 10232859"/>
              <a:gd name="connsiteY237" fmla="*/ 1523512 h 1699043"/>
              <a:gd name="connsiteX238" fmla="*/ 9771903 w 10232859"/>
              <a:gd name="connsiteY238" fmla="*/ 1530034 h 1699043"/>
              <a:gd name="connsiteX239" fmla="*/ 9818565 w 10232859"/>
              <a:gd name="connsiteY239" fmla="*/ 1538545 h 1699043"/>
              <a:gd name="connsiteX240" fmla="*/ 9882202 w 10232859"/>
              <a:gd name="connsiteY240" fmla="*/ 1565888 h 1699043"/>
              <a:gd name="connsiteX241" fmla="*/ 10022025 w 10232859"/>
              <a:gd name="connsiteY241" fmla="*/ 1599696 h 1699043"/>
              <a:gd name="connsiteX242" fmla="*/ 10220406 w 10232859"/>
              <a:gd name="connsiteY242" fmla="*/ 1677005 h 1699043"/>
              <a:gd name="connsiteX243" fmla="*/ 10232859 w 10232859"/>
              <a:gd name="connsiteY243" fmla="*/ 1699043 h 1699043"/>
              <a:gd name="connsiteX244" fmla="*/ 0 w 10232859"/>
              <a:gd name="connsiteY244" fmla="*/ 1699043 h 1699043"/>
              <a:gd name="connsiteX245" fmla="*/ 0 w 10232859"/>
              <a:gd name="connsiteY245" fmla="*/ 21828 h 1699043"/>
              <a:gd name="connsiteX246" fmla="*/ 8097 w 10232859"/>
              <a:gd name="connsiteY246" fmla="*/ 24355 h 1699043"/>
              <a:gd name="connsiteX247" fmla="*/ 77128 w 10232859"/>
              <a:gd name="connsiteY247" fmla="*/ 6867 h 1699043"/>
              <a:gd name="connsiteX248" fmla="*/ 188338 w 10232859"/>
              <a:gd name="connsiteY248" fmla="*/ 5079 h 1699043"/>
              <a:gd name="connsiteX249" fmla="*/ 298809 w 10232859"/>
              <a:gd name="connsiteY249" fmla="*/ 6198 h 1699043"/>
              <a:gd name="connsiteX250" fmla="*/ 338985 w 10232859"/>
              <a:gd name="connsiteY250" fmla="*/ 8006 h 1699043"/>
              <a:gd name="connsiteX251" fmla="*/ 409815 w 10232859"/>
              <a:gd name="connsiteY251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11246 w 10232859"/>
              <a:gd name="connsiteY41" fmla="*/ 233408 h 1699043"/>
              <a:gd name="connsiteX42" fmla="*/ 2364066 w 10232859"/>
              <a:gd name="connsiteY42" fmla="*/ 218237 h 1699043"/>
              <a:gd name="connsiteX43" fmla="*/ 2400814 w 10232859"/>
              <a:gd name="connsiteY43" fmla="*/ 227165 h 1699043"/>
              <a:gd name="connsiteX44" fmla="*/ 2408414 w 10232859"/>
              <a:gd name="connsiteY44" fmla="*/ 228429 h 1699043"/>
              <a:gd name="connsiteX45" fmla="*/ 2408650 w 10232859"/>
              <a:gd name="connsiteY45" fmla="*/ 228234 h 1699043"/>
              <a:gd name="connsiteX46" fmla="*/ 2416835 w 10232859"/>
              <a:gd name="connsiteY46" fmla="*/ 229128 h 1699043"/>
              <a:gd name="connsiteX47" fmla="*/ 2422271 w 10232859"/>
              <a:gd name="connsiteY47" fmla="*/ 230733 h 1699043"/>
              <a:gd name="connsiteX48" fmla="*/ 2490341 w 10232859"/>
              <a:gd name="connsiteY48" fmla="*/ 211074 h 1699043"/>
              <a:gd name="connsiteX49" fmla="*/ 2588929 w 10232859"/>
              <a:gd name="connsiteY49" fmla="*/ 200980 h 1699043"/>
              <a:gd name="connsiteX50" fmla="*/ 2687426 w 10232859"/>
              <a:gd name="connsiteY50" fmla="*/ 193848 h 1699043"/>
              <a:gd name="connsiteX51" fmla="*/ 2723517 w 10232859"/>
              <a:gd name="connsiteY51" fmla="*/ 192652 h 1699043"/>
              <a:gd name="connsiteX52" fmla="*/ 2785956 w 10232859"/>
              <a:gd name="connsiteY52" fmla="*/ 184404 h 1699043"/>
              <a:gd name="connsiteX53" fmla="*/ 2813378 w 10232859"/>
              <a:gd name="connsiteY53" fmla="*/ 176833 h 1699043"/>
              <a:gd name="connsiteX54" fmla="*/ 2814782 w 10232859"/>
              <a:gd name="connsiteY54" fmla="*/ 177153 h 1699043"/>
              <a:gd name="connsiteX55" fmla="*/ 2816580 w 10232859"/>
              <a:gd name="connsiteY55" fmla="*/ 174366 h 1699043"/>
              <a:gd name="connsiteX56" fmla="*/ 2821623 w 10232859"/>
              <a:gd name="connsiteY56" fmla="*/ 172875 h 1699043"/>
              <a:gd name="connsiteX57" fmla="*/ 2836688 w 10232859"/>
              <a:gd name="connsiteY57" fmla="*/ 172971 h 1699043"/>
              <a:gd name="connsiteX58" fmla="*/ 2842564 w 10232859"/>
              <a:gd name="connsiteY58" fmla="*/ 173695 h 1699043"/>
              <a:gd name="connsiteX59" fmla="*/ 2850712 w 10232859"/>
              <a:gd name="connsiteY59" fmla="*/ 173290 h 1699043"/>
              <a:gd name="connsiteX60" fmla="*/ 2850846 w 10232859"/>
              <a:gd name="connsiteY60" fmla="*/ 173062 h 1699043"/>
              <a:gd name="connsiteX61" fmla="*/ 2858611 w 10232859"/>
              <a:gd name="connsiteY61" fmla="*/ 173112 h 1699043"/>
              <a:gd name="connsiteX62" fmla="*/ 2897454 w 10232859"/>
              <a:gd name="connsiteY62" fmla="*/ 176114 h 1699043"/>
              <a:gd name="connsiteX63" fmla="*/ 2940369 w 10232859"/>
              <a:gd name="connsiteY63" fmla="*/ 152944 h 1699043"/>
              <a:gd name="connsiteX64" fmla="*/ 2959670 w 10232859"/>
              <a:gd name="connsiteY64" fmla="*/ 148367 h 1699043"/>
              <a:gd name="connsiteX65" fmla="*/ 2969615 w 10232859"/>
              <a:gd name="connsiteY65" fmla="*/ 144755 h 1699043"/>
              <a:gd name="connsiteX66" fmla="*/ 2970000 w 10232859"/>
              <a:gd name="connsiteY66" fmla="*/ 143776 h 1699043"/>
              <a:gd name="connsiteX67" fmla="*/ 3007272 w 10232859"/>
              <a:gd name="connsiteY67" fmla="*/ 146766 h 1699043"/>
              <a:gd name="connsiteX68" fmla="*/ 3011677 w 10232859"/>
              <a:gd name="connsiteY68" fmla="*/ 145404 h 1699043"/>
              <a:gd name="connsiteX69" fmla="*/ 3036668 w 10232859"/>
              <a:gd name="connsiteY69" fmla="*/ 149604 h 1699043"/>
              <a:gd name="connsiteX70" fmla="*/ 3049208 w 10232859"/>
              <a:gd name="connsiteY70" fmla="*/ 150573 h 1699043"/>
              <a:gd name="connsiteX71" fmla="*/ 3053517 w 10232859"/>
              <a:gd name="connsiteY71" fmla="*/ 153322 h 1699043"/>
              <a:gd name="connsiteX72" fmla="*/ 3071637 w 10232859"/>
              <a:gd name="connsiteY72" fmla="*/ 153496 h 1699043"/>
              <a:gd name="connsiteX73" fmla="*/ 3110077 w 10232859"/>
              <a:gd name="connsiteY73" fmla="*/ 149202 h 1699043"/>
              <a:gd name="connsiteX74" fmla="*/ 3173743 w 10232859"/>
              <a:gd name="connsiteY74" fmla="*/ 159581 h 1699043"/>
              <a:gd name="connsiteX75" fmla="*/ 3254203 w 10232859"/>
              <a:gd name="connsiteY75" fmla="*/ 151756 h 1699043"/>
              <a:gd name="connsiteX76" fmla="*/ 3380350 w 10232859"/>
              <a:gd name="connsiteY76" fmla="*/ 151151 h 1699043"/>
              <a:gd name="connsiteX77" fmla="*/ 3476147 w 10232859"/>
              <a:gd name="connsiteY77" fmla="*/ 170925 h 1699043"/>
              <a:gd name="connsiteX78" fmla="*/ 3581876 w 10232859"/>
              <a:gd name="connsiteY78" fmla="*/ 150448 h 1699043"/>
              <a:gd name="connsiteX79" fmla="*/ 3704761 w 10232859"/>
              <a:gd name="connsiteY79" fmla="*/ 150492 h 1699043"/>
              <a:gd name="connsiteX80" fmla="*/ 3755040 w 10232859"/>
              <a:gd name="connsiteY80" fmla="*/ 141978 h 1699043"/>
              <a:gd name="connsiteX81" fmla="*/ 3804689 w 10232859"/>
              <a:gd name="connsiteY81" fmla="*/ 151893 h 1699043"/>
              <a:gd name="connsiteX82" fmla="*/ 3821793 w 10232859"/>
              <a:gd name="connsiteY82" fmla="*/ 144743 h 1699043"/>
              <a:gd name="connsiteX83" fmla="*/ 3824682 w 10232859"/>
              <a:gd name="connsiteY83" fmla="*/ 143319 h 1699043"/>
              <a:gd name="connsiteX84" fmla="*/ 3837536 w 10232859"/>
              <a:gd name="connsiteY84" fmla="*/ 141778 h 1699043"/>
              <a:gd name="connsiteX85" fmla="*/ 3839550 w 10232859"/>
              <a:gd name="connsiteY85" fmla="*/ 136147 h 1699043"/>
              <a:gd name="connsiteX86" fmla="*/ 3857743 w 10232859"/>
              <a:gd name="connsiteY86" fmla="*/ 130104 h 1699043"/>
              <a:gd name="connsiteX87" fmla="*/ 3881852 w 10232859"/>
              <a:gd name="connsiteY87" fmla="*/ 128717 h 1699043"/>
              <a:gd name="connsiteX88" fmla="*/ 3998088 w 10232859"/>
              <a:gd name="connsiteY88" fmla="*/ 127932 h 1699043"/>
              <a:gd name="connsiteX89" fmla="*/ 4066682 w 10232859"/>
              <a:gd name="connsiteY89" fmla="*/ 124147 h 1699043"/>
              <a:gd name="connsiteX90" fmla="*/ 4091246 w 10232859"/>
              <a:gd name="connsiteY90" fmla="*/ 117503 h 1699043"/>
              <a:gd name="connsiteX91" fmla="*/ 4126556 w 10232859"/>
              <a:gd name="connsiteY91" fmla="*/ 111725 h 1699043"/>
              <a:gd name="connsiteX92" fmla="*/ 4187717 w 10232859"/>
              <a:gd name="connsiteY92" fmla="*/ 97496 h 1699043"/>
              <a:gd name="connsiteX93" fmla="*/ 4220826 w 10232859"/>
              <a:gd name="connsiteY93" fmla="*/ 95991 h 1699043"/>
              <a:gd name="connsiteX94" fmla="*/ 4239014 w 10232859"/>
              <a:gd name="connsiteY94" fmla="*/ 90840 h 1699043"/>
              <a:gd name="connsiteX95" fmla="*/ 4246653 w 10232859"/>
              <a:gd name="connsiteY95" fmla="*/ 91360 h 1699043"/>
              <a:gd name="connsiteX96" fmla="*/ 4271841 w 10232859"/>
              <a:gd name="connsiteY96" fmla="*/ 90188 h 1699043"/>
              <a:gd name="connsiteX97" fmla="*/ 4286277 w 10232859"/>
              <a:gd name="connsiteY97" fmla="*/ 90173 h 1699043"/>
              <a:gd name="connsiteX98" fmla="*/ 4292025 w 10232859"/>
              <a:gd name="connsiteY98" fmla="*/ 90407 h 1699043"/>
              <a:gd name="connsiteX99" fmla="*/ 4304713 w 10232859"/>
              <a:gd name="connsiteY99" fmla="*/ 95673 h 1699043"/>
              <a:gd name="connsiteX100" fmla="*/ 4321285 w 10232859"/>
              <a:gd name="connsiteY100" fmla="*/ 93560 h 1699043"/>
              <a:gd name="connsiteX101" fmla="*/ 4339561 w 10232859"/>
              <a:gd name="connsiteY101" fmla="*/ 98806 h 1699043"/>
              <a:gd name="connsiteX102" fmla="*/ 4343990 w 10232859"/>
              <a:gd name="connsiteY102" fmla="*/ 94576 h 1699043"/>
              <a:gd name="connsiteX103" fmla="*/ 4358885 w 10232859"/>
              <a:gd name="connsiteY103" fmla="*/ 90264 h 1699043"/>
              <a:gd name="connsiteX104" fmla="*/ 4371648 w 10232859"/>
              <a:gd name="connsiteY104" fmla="*/ 95312 h 1699043"/>
              <a:gd name="connsiteX105" fmla="*/ 4398380 w 10232859"/>
              <a:gd name="connsiteY105" fmla="*/ 98447 h 1699043"/>
              <a:gd name="connsiteX106" fmla="*/ 4405729 w 10232859"/>
              <a:gd name="connsiteY106" fmla="*/ 97677 h 1699043"/>
              <a:gd name="connsiteX107" fmla="*/ 4431408 w 10232859"/>
              <a:gd name="connsiteY107" fmla="*/ 104311 h 1699043"/>
              <a:gd name="connsiteX108" fmla="*/ 4472183 w 10232859"/>
              <a:gd name="connsiteY108" fmla="*/ 109916 h 1699043"/>
              <a:gd name="connsiteX109" fmla="*/ 4518828 w 10232859"/>
              <a:gd name="connsiteY109" fmla="*/ 112600 h 1699043"/>
              <a:gd name="connsiteX110" fmla="*/ 4532040 w 10232859"/>
              <a:gd name="connsiteY110" fmla="*/ 117793 h 1699043"/>
              <a:gd name="connsiteX111" fmla="*/ 4617778 w 10232859"/>
              <a:gd name="connsiteY111" fmla="*/ 130479 h 1699043"/>
              <a:gd name="connsiteX112" fmla="*/ 4641872 w 10232859"/>
              <a:gd name="connsiteY112" fmla="*/ 134207 h 1699043"/>
              <a:gd name="connsiteX113" fmla="*/ 4662766 w 10232859"/>
              <a:gd name="connsiteY113" fmla="*/ 132438 h 1699043"/>
              <a:gd name="connsiteX114" fmla="*/ 4667770 w 10232859"/>
              <a:gd name="connsiteY114" fmla="*/ 127694 h 1699043"/>
              <a:gd name="connsiteX115" fmla="*/ 4681052 w 10232859"/>
              <a:gd name="connsiteY115" fmla="*/ 128947 h 1699043"/>
              <a:gd name="connsiteX116" fmla="*/ 4684624 w 10232859"/>
              <a:gd name="connsiteY116" fmla="*/ 128241 h 1699043"/>
              <a:gd name="connsiteX117" fmla="*/ 4705061 w 10232859"/>
              <a:gd name="connsiteY117" fmla="*/ 125234 h 1699043"/>
              <a:gd name="connsiteX118" fmla="*/ 4747746 w 10232859"/>
              <a:gd name="connsiteY118" fmla="*/ 144617 h 1699043"/>
              <a:gd name="connsiteX119" fmla="*/ 4801045 w 10232859"/>
              <a:gd name="connsiteY119" fmla="*/ 147239 h 1699043"/>
              <a:gd name="connsiteX120" fmla="*/ 5001600 w 10232859"/>
              <a:gd name="connsiteY120" fmla="*/ 190239 h 1699043"/>
              <a:gd name="connsiteX121" fmla="*/ 5033465 w 10232859"/>
              <a:gd name="connsiteY121" fmla="*/ 175915 h 1699043"/>
              <a:gd name="connsiteX122" fmla="*/ 5115965 w 10232859"/>
              <a:gd name="connsiteY122" fmla="*/ 186069 h 1699043"/>
              <a:gd name="connsiteX123" fmla="*/ 5237936 w 10232859"/>
              <a:gd name="connsiteY123" fmla="*/ 239508 h 1699043"/>
              <a:gd name="connsiteX124" fmla="*/ 5290566 w 10232859"/>
              <a:gd name="connsiteY124" fmla="*/ 263295 h 1699043"/>
              <a:gd name="connsiteX125" fmla="*/ 5344878 w 10232859"/>
              <a:gd name="connsiteY125" fmla="*/ 276360 h 1699043"/>
              <a:gd name="connsiteX126" fmla="*/ 5413398 w 10232859"/>
              <a:gd name="connsiteY126" fmla="*/ 276235 h 1699043"/>
              <a:gd name="connsiteX127" fmla="*/ 5415629 w 10232859"/>
              <a:gd name="connsiteY127" fmla="*/ 275768 h 1699043"/>
              <a:gd name="connsiteX128" fmla="*/ 5433078 w 10232859"/>
              <a:gd name="connsiteY128" fmla="*/ 279684 h 1699043"/>
              <a:gd name="connsiteX129" fmla="*/ 5435759 w 10232859"/>
              <a:gd name="connsiteY129" fmla="*/ 283100 h 1699043"/>
              <a:gd name="connsiteX130" fmla="*/ 5447372 w 10232859"/>
              <a:gd name="connsiteY130" fmla="*/ 286587 h 1699043"/>
              <a:gd name="connsiteX131" fmla="*/ 5469289 w 10232859"/>
              <a:gd name="connsiteY131" fmla="*/ 295620 h 1699043"/>
              <a:gd name="connsiteX132" fmla="*/ 5508752 w 10232859"/>
              <a:gd name="connsiteY132" fmla="*/ 305753 h 1699043"/>
              <a:gd name="connsiteX133" fmla="*/ 5509657 w 10232859"/>
              <a:gd name="connsiteY133" fmla="*/ 304936 h 1699043"/>
              <a:gd name="connsiteX134" fmla="*/ 5521245 w 10232859"/>
              <a:gd name="connsiteY134" fmla="*/ 303688 h 1699043"/>
              <a:gd name="connsiteX135" fmla="*/ 5542415 w 10232859"/>
              <a:gd name="connsiteY135" fmla="*/ 303495 h 1699043"/>
              <a:gd name="connsiteX136" fmla="*/ 5596538 w 10232859"/>
              <a:gd name="connsiteY136" fmla="*/ 291153 h 1699043"/>
              <a:gd name="connsiteX137" fmla="*/ 5632514 w 10232859"/>
              <a:gd name="connsiteY137" fmla="*/ 301962 h 1699043"/>
              <a:gd name="connsiteX138" fmla="*/ 5640005 w 10232859"/>
              <a:gd name="connsiteY138" fmla="*/ 303617 h 1699043"/>
              <a:gd name="connsiteX139" fmla="*/ 5640259 w 10232859"/>
              <a:gd name="connsiteY139" fmla="*/ 303435 h 1699043"/>
              <a:gd name="connsiteX140" fmla="*/ 5648365 w 10232859"/>
              <a:gd name="connsiteY140" fmla="*/ 304754 h 1699043"/>
              <a:gd name="connsiteX141" fmla="*/ 5653662 w 10232859"/>
              <a:gd name="connsiteY141" fmla="*/ 306635 h 1699043"/>
              <a:gd name="connsiteX142" fmla="*/ 5668196 w 10232859"/>
              <a:gd name="connsiteY142" fmla="*/ 309846 h 1699043"/>
              <a:gd name="connsiteX143" fmla="*/ 5673886 w 10232859"/>
              <a:gd name="connsiteY143" fmla="*/ 309526 h 1699043"/>
              <a:gd name="connsiteX144" fmla="*/ 5677139 w 10232859"/>
              <a:gd name="connsiteY144" fmla="*/ 307345 h 1699043"/>
              <a:gd name="connsiteX145" fmla="*/ 5708983 w 10232859"/>
              <a:gd name="connsiteY145" fmla="*/ 306674 h 1699043"/>
              <a:gd name="connsiteX146" fmla="*/ 5773909 w 10232859"/>
              <a:gd name="connsiteY146" fmla="*/ 312061 h 1699043"/>
              <a:gd name="connsiteX147" fmla="*/ 5809500 w 10232859"/>
              <a:gd name="connsiteY147" fmla="*/ 318450 h 1699043"/>
              <a:gd name="connsiteX148" fmla="*/ 5908729 w 10232859"/>
              <a:gd name="connsiteY148" fmla="*/ 332335 h 1699043"/>
              <a:gd name="connsiteX149" fmla="*/ 6009654 w 10232859"/>
              <a:gd name="connsiteY149" fmla="*/ 343526 h 1699043"/>
              <a:gd name="connsiteX150" fmla="*/ 6067487 w 10232859"/>
              <a:gd name="connsiteY150" fmla="*/ 333712 h 1699043"/>
              <a:gd name="connsiteX151" fmla="*/ 6073281 w 10232859"/>
              <a:gd name="connsiteY151" fmla="*/ 334316 h 1699043"/>
              <a:gd name="connsiteX152" fmla="*/ 6086225 w 10232859"/>
              <a:gd name="connsiteY152" fmla="*/ 339621 h 1699043"/>
              <a:gd name="connsiteX153" fmla="*/ 6105063 w 10232859"/>
              <a:gd name="connsiteY153" fmla="*/ 347340 h 1699043"/>
              <a:gd name="connsiteX154" fmla="*/ 6135796 w 10232859"/>
              <a:gd name="connsiteY154" fmla="*/ 363143 h 1699043"/>
              <a:gd name="connsiteX155" fmla="*/ 6195166 w 10232859"/>
              <a:gd name="connsiteY155" fmla="*/ 360190 h 1699043"/>
              <a:gd name="connsiteX156" fmla="*/ 6216259 w 10232859"/>
              <a:gd name="connsiteY156" fmla="*/ 363365 h 1699043"/>
              <a:gd name="connsiteX157" fmla="*/ 6228331 w 10232859"/>
              <a:gd name="connsiteY157" fmla="*/ 364034 h 1699043"/>
              <a:gd name="connsiteX158" fmla="*/ 6229602 w 10232859"/>
              <a:gd name="connsiteY158" fmla="*/ 363414 h 1699043"/>
              <a:gd name="connsiteX159" fmla="*/ 6258988 w 10232859"/>
              <a:gd name="connsiteY159" fmla="*/ 378660 h 1699043"/>
              <a:gd name="connsiteX160" fmla="*/ 6264106 w 10232859"/>
              <a:gd name="connsiteY160" fmla="*/ 379141 h 1699043"/>
              <a:gd name="connsiteX161" fmla="*/ 6281703 w 10232859"/>
              <a:gd name="connsiteY161" fmla="*/ 391054 h 1699043"/>
              <a:gd name="connsiteX162" fmla="*/ 6291622 w 10232859"/>
              <a:gd name="connsiteY162" fmla="*/ 396155 h 1699043"/>
              <a:gd name="connsiteX163" fmla="*/ 6292712 w 10232859"/>
              <a:gd name="connsiteY163" fmla="*/ 399771 h 1699043"/>
              <a:gd name="connsiteX164" fmla="*/ 6308227 w 10232859"/>
              <a:gd name="connsiteY164" fmla="*/ 406196 h 1699043"/>
              <a:gd name="connsiteX165" fmla="*/ 6328981 w 10232859"/>
              <a:gd name="connsiteY165" fmla="*/ 409495 h 1699043"/>
              <a:gd name="connsiteX166" fmla="*/ 6368693 w 10232859"/>
              <a:gd name="connsiteY166" fmla="*/ 417845 h 1699043"/>
              <a:gd name="connsiteX167" fmla="*/ 6414811 w 10232859"/>
              <a:gd name="connsiteY167" fmla="*/ 452200 h 1699043"/>
              <a:gd name="connsiteX168" fmla="*/ 6467879 w 10232859"/>
              <a:gd name="connsiteY168" fmla="*/ 468248 h 1699043"/>
              <a:gd name="connsiteX169" fmla="*/ 6564351 w 10232859"/>
              <a:gd name="connsiteY169" fmla="*/ 537518 h 1699043"/>
              <a:gd name="connsiteX170" fmla="*/ 6711178 w 10232859"/>
              <a:gd name="connsiteY170" fmla="*/ 573610 h 1699043"/>
              <a:gd name="connsiteX171" fmla="*/ 6764036 w 10232859"/>
              <a:gd name="connsiteY171" fmla="*/ 588943 h 1699043"/>
              <a:gd name="connsiteX172" fmla="*/ 6858983 w 10232859"/>
              <a:gd name="connsiteY172" fmla="*/ 623723 h 1699043"/>
              <a:gd name="connsiteX173" fmla="*/ 6910661 w 10232859"/>
              <a:gd name="connsiteY173" fmla="*/ 634620 h 1699043"/>
              <a:gd name="connsiteX174" fmla="*/ 6944111 w 10232859"/>
              <a:gd name="connsiteY174" fmla="*/ 659502 h 1699043"/>
              <a:gd name="connsiteX175" fmla="*/ 6965771 w 10232859"/>
              <a:gd name="connsiteY175" fmla="*/ 659931 h 1699043"/>
              <a:gd name="connsiteX176" fmla="*/ 6969639 w 10232859"/>
              <a:gd name="connsiteY176" fmla="*/ 659837 h 1699043"/>
              <a:gd name="connsiteX177" fmla="*/ 6982242 w 10232859"/>
              <a:gd name="connsiteY177" fmla="*/ 663112 h 1699043"/>
              <a:gd name="connsiteX178" fmla="*/ 6989387 w 10232859"/>
              <a:gd name="connsiteY178" fmla="*/ 659474 h 1699043"/>
              <a:gd name="connsiteX179" fmla="*/ 7010930 w 10232859"/>
              <a:gd name="connsiteY179" fmla="*/ 661134 h 1699043"/>
              <a:gd name="connsiteX180" fmla="*/ 7033125 w 10232859"/>
              <a:gd name="connsiteY180" fmla="*/ 668436 h 1699043"/>
              <a:gd name="connsiteX181" fmla="*/ 7134461 w 10232859"/>
              <a:gd name="connsiteY181" fmla="*/ 708192 h 1699043"/>
              <a:gd name="connsiteX182" fmla="*/ 7197450 w 10232859"/>
              <a:gd name="connsiteY182" fmla="*/ 729094 h 1699043"/>
              <a:gd name="connsiteX183" fmla="*/ 7225084 w 10232859"/>
              <a:gd name="connsiteY183" fmla="*/ 732505 h 1699043"/>
              <a:gd name="connsiteX184" fmla="*/ 7261183 w 10232859"/>
              <a:gd name="connsiteY184" fmla="*/ 740313 h 1699043"/>
              <a:gd name="connsiteX185" fmla="*/ 7327760 w 10232859"/>
              <a:gd name="connsiteY185" fmla="*/ 750586 h 1699043"/>
              <a:gd name="connsiteX186" fmla="*/ 7412222 w 10232859"/>
              <a:gd name="connsiteY186" fmla="*/ 770487 h 1699043"/>
              <a:gd name="connsiteX187" fmla="*/ 7457904 w 10232859"/>
              <a:gd name="connsiteY187" fmla="*/ 804321 h 1699043"/>
              <a:gd name="connsiteX188" fmla="*/ 7465795 w 10232859"/>
              <a:gd name="connsiteY188" fmla="*/ 802598 h 1699043"/>
              <a:gd name="connsiteX189" fmla="*/ 7505046 w 10232859"/>
              <a:gd name="connsiteY189" fmla="*/ 816517 h 1699043"/>
              <a:gd name="connsiteX190" fmla="*/ 7623220 w 10232859"/>
              <a:gd name="connsiteY190" fmla="*/ 888520 h 1699043"/>
              <a:gd name="connsiteX191" fmla="*/ 7700458 w 10232859"/>
              <a:gd name="connsiteY191" fmla="*/ 915079 h 1699043"/>
              <a:gd name="connsiteX192" fmla="*/ 7730988 w 10232859"/>
              <a:gd name="connsiteY192" fmla="*/ 920756 h 1699043"/>
              <a:gd name="connsiteX193" fmla="*/ 7781942 w 10232859"/>
              <a:gd name="connsiteY193" fmla="*/ 930503 h 1699043"/>
              <a:gd name="connsiteX194" fmla="*/ 7827704 w 10232859"/>
              <a:gd name="connsiteY194" fmla="*/ 928558 h 1699043"/>
              <a:gd name="connsiteX195" fmla="*/ 7867270 w 10232859"/>
              <a:gd name="connsiteY195" fmla="*/ 940366 h 1699043"/>
              <a:gd name="connsiteX196" fmla="*/ 7866538 w 10232859"/>
              <a:gd name="connsiteY196" fmla="*/ 955045 h 1699043"/>
              <a:gd name="connsiteX197" fmla="*/ 7912084 w 10232859"/>
              <a:gd name="connsiteY197" fmla="*/ 963800 h 1699043"/>
              <a:gd name="connsiteX198" fmla="*/ 7982264 w 10232859"/>
              <a:gd name="connsiteY198" fmla="*/ 975773 h 1699043"/>
              <a:gd name="connsiteX199" fmla="*/ 7991272 w 10232859"/>
              <a:gd name="connsiteY199" fmla="*/ 981104 h 1699043"/>
              <a:gd name="connsiteX200" fmla="*/ 8006496 w 10232859"/>
              <a:gd name="connsiteY200" fmla="*/ 972839 h 1699043"/>
              <a:gd name="connsiteX201" fmla="*/ 8034497 w 10232859"/>
              <a:gd name="connsiteY201" fmla="*/ 972054 h 1699043"/>
              <a:gd name="connsiteX202" fmla="*/ 8150881 w 10232859"/>
              <a:gd name="connsiteY202" fmla="*/ 990411 h 1699043"/>
              <a:gd name="connsiteX203" fmla="*/ 8172106 w 10232859"/>
              <a:gd name="connsiteY203" fmla="*/ 990512 h 1699043"/>
              <a:gd name="connsiteX204" fmla="*/ 8196076 w 10232859"/>
              <a:gd name="connsiteY204" fmla="*/ 1000078 h 1699043"/>
              <a:gd name="connsiteX205" fmla="*/ 8247463 w 10232859"/>
              <a:gd name="connsiteY205" fmla="*/ 1016332 h 1699043"/>
              <a:gd name="connsiteX206" fmla="*/ 8279272 w 10232859"/>
              <a:gd name="connsiteY206" fmla="*/ 1032921 h 1699043"/>
              <a:gd name="connsiteX207" fmla="*/ 8289611 w 10232859"/>
              <a:gd name="connsiteY207" fmla="*/ 1028630 h 1699043"/>
              <a:gd name="connsiteX208" fmla="*/ 8311483 w 10232859"/>
              <a:gd name="connsiteY208" fmla="*/ 1029399 h 1699043"/>
              <a:gd name="connsiteX209" fmla="*/ 8399489 w 10232859"/>
              <a:gd name="connsiteY209" fmla="*/ 1048562 h 1699043"/>
              <a:gd name="connsiteX210" fmla="*/ 8415973 w 10232859"/>
              <a:gd name="connsiteY210" fmla="*/ 1049660 h 1699043"/>
              <a:gd name="connsiteX211" fmla="*/ 8433326 w 10232859"/>
              <a:gd name="connsiteY211" fmla="*/ 1057881 h 1699043"/>
              <a:gd name="connsiteX212" fmla="*/ 8502328 w 10232859"/>
              <a:gd name="connsiteY212" fmla="*/ 1091498 h 1699043"/>
              <a:gd name="connsiteX213" fmla="*/ 8534346 w 10232859"/>
              <a:gd name="connsiteY213" fmla="*/ 1106980 h 1699043"/>
              <a:gd name="connsiteX214" fmla="*/ 8534980 w 10232859"/>
              <a:gd name="connsiteY214" fmla="*/ 1110861 h 1699043"/>
              <a:gd name="connsiteX215" fmla="*/ 8544104 w 10232859"/>
              <a:gd name="connsiteY215" fmla="*/ 1108406 h 1699043"/>
              <a:gd name="connsiteX216" fmla="*/ 8567742 w 10232859"/>
              <a:gd name="connsiteY216" fmla="*/ 1117590 h 1699043"/>
              <a:gd name="connsiteX217" fmla="*/ 8633779 w 10232859"/>
              <a:gd name="connsiteY217" fmla="*/ 1139226 h 1699043"/>
              <a:gd name="connsiteX218" fmla="*/ 8676965 w 10232859"/>
              <a:gd name="connsiteY218" fmla="*/ 1156949 h 1699043"/>
              <a:gd name="connsiteX219" fmla="*/ 8698944 w 10232859"/>
              <a:gd name="connsiteY219" fmla="*/ 1156939 h 1699043"/>
              <a:gd name="connsiteX220" fmla="*/ 8711456 w 10232859"/>
              <a:gd name="connsiteY220" fmla="*/ 1169217 h 1699043"/>
              <a:gd name="connsiteX221" fmla="*/ 8732793 w 10232859"/>
              <a:gd name="connsiteY221" fmla="*/ 1172972 h 1699043"/>
              <a:gd name="connsiteX222" fmla="*/ 8751897 w 10232859"/>
              <a:gd name="connsiteY222" fmla="*/ 1190886 h 1699043"/>
              <a:gd name="connsiteX223" fmla="*/ 8793564 w 10232859"/>
              <a:gd name="connsiteY223" fmla="*/ 1172572 h 1699043"/>
              <a:gd name="connsiteX224" fmla="*/ 8834270 w 10232859"/>
              <a:gd name="connsiteY224" fmla="*/ 1206624 h 1699043"/>
              <a:gd name="connsiteX225" fmla="*/ 8853872 w 10232859"/>
              <a:gd name="connsiteY225" fmla="*/ 1214714 h 1699043"/>
              <a:gd name="connsiteX226" fmla="*/ 8861901 w 10232859"/>
              <a:gd name="connsiteY226" fmla="*/ 1211375 h 1699043"/>
              <a:gd name="connsiteX227" fmla="*/ 8874168 w 10232859"/>
              <a:gd name="connsiteY227" fmla="*/ 1213967 h 1699043"/>
              <a:gd name="connsiteX228" fmla="*/ 8871123 w 10232859"/>
              <a:gd name="connsiteY228" fmla="*/ 1221160 h 1699043"/>
              <a:gd name="connsiteX229" fmla="*/ 8903537 w 10232859"/>
              <a:gd name="connsiteY229" fmla="*/ 1230588 h 1699043"/>
              <a:gd name="connsiteX230" fmla="*/ 8933767 w 10232859"/>
              <a:gd name="connsiteY230" fmla="*/ 1263368 h 1699043"/>
              <a:gd name="connsiteX231" fmla="*/ 8985765 w 10232859"/>
              <a:gd name="connsiteY231" fmla="*/ 1287664 h 1699043"/>
              <a:gd name="connsiteX232" fmla="*/ 9071444 w 10232859"/>
              <a:gd name="connsiteY232" fmla="*/ 1317305 h 1699043"/>
              <a:gd name="connsiteX233" fmla="*/ 9096711 w 10232859"/>
              <a:gd name="connsiteY233" fmla="*/ 1327777 h 1699043"/>
              <a:gd name="connsiteX234" fmla="*/ 9338853 w 10232859"/>
              <a:gd name="connsiteY234" fmla="*/ 1448046 h 1699043"/>
              <a:gd name="connsiteX235" fmla="*/ 9520814 w 10232859"/>
              <a:gd name="connsiteY235" fmla="*/ 1449827 h 1699043"/>
              <a:gd name="connsiteX236" fmla="*/ 9702271 w 10232859"/>
              <a:gd name="connsiteY236" fmla="*/ 1488553 h 1699043"/>
              <a:gd name="connsiteX237" fmla="*/ 9744273 w 10232859"/>
              <a:gd name="connsiteY237" fmla="*/ 1523512 h 1699043"/>
              <a:gd name="connsiteX238" fmla="*/ 9771903 w 10232859"/>
              <a:gd name="connsiteY238" fmla="*/ 1530034 h 1699043"/>
              <a:gd name="connsiteX239" fmla="*/ 9818565 w 10232859"/>
              <a:gd name="connsiteY239" fmla="*/ 1538545 h 1699043"/>
              <a:gd name="connsiteX240" fmla="*/ 9882202 w 10232859"/>
              <a:gd name="connsiteY240" fmla="*/ 1565888 h 1699043"/>
              <a:gd name="connsiteX241" fmla="*/ 10022025 w 10232859"/>
              <a:gd name="connsiteY241" fmla="*/ 1599696 h 1699043"/>
              <a:gd name="connsiteX242" fmla="*/ 10220406 w 10232859"/>
              <a:gd name="connsiteY242" fmla="*/ 1677005 h 1699043"/>
              <a:gd name="connsiteX243" fmla="*/ 10232859 w 10232859"/>
              <a:gd name="connsiteY243" fmla="*/ 1699043 h 1699043"/>
              <a:gd name="connsiteX244" fmla="*/ 0 w 10232859"/>
              <a:gd name="connsiteY244" fmla="*/ 1699043 h 1699043"/>
              <a:gd name="connsiteX245" fmla="*/ 0 w 10232859"/>
              <a:gd name="connsiteY245" fmla="*/ 21828 h 1699043"/>
              <a:gd name="connsiteX246" fmla="*/ 8097 w 10232859"/>
              <a:gd name="connsiteY246" fmla="*/ 24355 h 1699043"/>
              <a:gd name="connsiteX247" fmla="*/ 77128 w 10232859"/>
              <a:gd name="connsiteY247" fmla="*/ 6867 h 1699043"/>
              <a:gd name="connsiteX248" fmla="*/ 188338 w 10232859"/>
              <a:gd name="connsiteY248" fmla="*/ 5079 h 1699043"/>
              <a:gd name="connsiteX249" fmla="*/ 298809 w 10232859"/>
              <a:gd name="connsiteY249" fmla="*/ 6198 h 1699043"/>
              <a:gd name="connsiteX250" fmla="*/ 338985 w 10232859"/>
              <a:gd name="connsiteY250" fmla="*/ 8006 h 1699043"/>
              <a:gd name="connsiteX251" fmla="*/ 409815 w 10232859"/>
              <a:gd name="connsiteY251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01045 w 10232859"/>
              <a:gd name="connsiteY118" fmla="*/ 147239 h 1699043"/>
              <a:gd name="connsiteX119" fmla="*/ 5001600 w 10232859"/>
              <a:gd name="connsiteY119" fmla="*/ 190239 h 1699043"/>
              <a:gd name="connsiteX120" fmla="*/ 5033465 w 10232859"/>
              <a:gd name="connsiteY120" fmla="*/ 175915 h 1699043"/>
              <a:gd name="connsiteX121" fmla="*/ 5115965 w 10232859"/>
              <a:gd name="connsiteY121" fmla="*/ 186069 h 1699043"/>
              <a:gd name="connsiteX122" fmla="*/ 5237936 w 10232859"/>
              <a:gd name="connsiteY122" fmla="*/ 239508 h 1699043"/>
              <a:gd name="connsiteX123" fmla="*/ 5290566 w 10232859"/>
              <a:gd name="connsiteY123" fmla="*/ 263295 h 1699043"/>
              <a:gd name="connsiteX124" fmla="*/ 5344878 w 10232859"/>
              <a:gd name="connsiteY124" fmla="*/ 276360 h 1699043"/>
              <a:gd name="connsiteX125" fmla="*/ 5413398 w 10232859"/>
              <a:gd name="connsiteY125" fmla="*/ 276235 h 1699043"/>
              <a:gd name="connsiteX126" fmla="*/ 5415629 w 10232859"/>
              <a:gd name="connsiteY126" fmla="*/ 275768 h 1699043"/>
              <a:gd name="connsiteX127" fmla="*/ 5433078 w 10232859"/>
              <a:gd name="connsiteY127" fmla="*/ 279684 h 1699043"/>
              <a:gd name="connsiteX128" fmla="*/ 5435759 w 10232859"/>
              <a:gd name="connsiteY128" fmla="*/ 283100 h 1699043"/>
              <a:gd name="connsiteX129" fmla="*/ 5447372 w 10232859"/>
              <a:gd name="connsiteY129" fmla="*/ 286587 h 1699043"/>
              <a:gd name="connsiteX130" fmla="*/ 5469289 w 10232859"/>
              <a:gd name="connsiteY130" fmla="*/ 295620 h 1699043"/>
              <a:gd name="connsiteX131" fmla="*/ 5508752 w 10232859"/>
              <a:gd name="connsiteY131" fmla="*/ 305753 h 1699043"/>
              <a:gd name="connsiteX132" fmla="*/ 5509657 w 10232859"/>
              <a:gd name="connsiteY132" fmla="*/ 304936 h 1699043"/>
              <a:gd name="connsiteX133" fmla="*/ 5521245 w 10232859"/>
              <a:gd name="connsiteY133" fmla="*/ 303688 h 1699043"/>
              <a:gd name="connsiteX134" fmla="*/ 5542415 w 10232859"/>
              <a:gd name="connsiteY134" fmla="*/ 303495 h 1699043"/>
              <a:gd name="connsiteX135" fmla="*/ 5596538 w 10232859"/>
              <a:gd name="connsiteY135" fmla="*/ 291153 h 1699043"/>
              <a:gd name="connsiteX136" fmla="*/ 5632514 w 10232859"/>
              <a:gd name="connsiteY136" fmla="*/ 301962 h 1699043"/>
              <a:gd name="connsiteX137" fmla="*/ 5640005 w 10232859"/>
              <a:gd name="connsiteY137" fmla="*/ 303617 h 1699043"/>
              <a:gd name="connsiteX138" fmla="*/ 5640259 w 10232859"/>
              <a:gd name="connsiteY138" fmla="*/ 303435 h 1699043"/>
              <a:gd name="connsiteX139" fmla="*/ 5648365 w 10232859"/>
              <a:gd name="connsiteY139" fmla="*/ 304754 h 1699043"/>
              <a:gd name="connsiteX140" fmla="*/ 5653662 w 10232859"/>
              <a:gd name="connsiteY140" fmla="*/ 306635 h 1699043"/>
              <a:gd name="connsiteX141" fmla="*/ 5668196 w 10232859"/>
              <a:gd name="connsiteY141" fmla="*/ 309846 h 1699043"/>
              <a:gd name="connsiteX142" fmla="*/ 5673886 w 10232859"/>
              <a:gd name="connsiteY142" fmla="*/ 309526 h 1699043"/>
              <a:gd name="connsiteX143" fmla="*/ 5677139 w 10232859"/>
              <a:gd name="connsiteY143" fmla="*/ 307345 h 1699043"/>
              <a:gd name="connsiteX144" fmla="*/ 5708983 w 10232859"/>
              <a:gd name="connsiteY144" fmla="*/ 306674 h 1699043"/>
              <a:gd name="connsiteX145" fmla="*/ 5773909 w 10232859"/>
              <a:gd name="connsiteY145" fmla="*/ 312061 h 1699043"/>
              <a:gd name="connsiteX146" fmla="*/ 5809500 w 10232859"/>
              <a:gd name="connsiteY146" fmla="*/ 318450 h 1699043"/>
              <a:gd name="connsiteX147" fmla="*/ 5908729 w 10232859"/>
              <a:gd name="connsiteY147" fmla="*/ 332335 h 1699043"/>
              <a:gd name="connsiteX148" fmla="*/ 6009654 w 10232859"/>
              <a:gd name="connsiteY148" fmla="*/ 343526 h 1699043"/>
              <a:gd name="connsiteX149" fmla="*/ 6067487 w 10232859"/>
              <a:gd name="connsiteY149" fmla="*/ 333712 h 1699043"/>
              <a:gd name="connsiteX150" fmla="*/ 6073281 w 10232859"/>
              <a:gd name="connsiteY150" fmla="*/ 334316 h 1699043"/>
              <a:gd name="connsiteX151" fmla="*/ 6086225 w 10232859"/>
              <a:gd name="connsiteY151" fmla="*/ 339621 h 1699043"/>
              <a:gd name="connsiteX152" fmla="*/ 6105063 w 10232859"/>
              <a:gd name="connsiteY152" fmla="*/ 347340 h 1699043"/>
              <a:gd name="connsiteX153" fmla="*/ 6135796 w 10232859"/>
              <a:gd name="connsiteY153" fmla="*/ 363143 h 1699043"/>
              <a:gd name="connsiteX154" fmla="*/ 6195166 w 10232859"/>
              <a:gd name="connsiteY154" fmla="*/ 360190 h 1699043"/>
              <a:gd name="connsiteX155" fmla="*/ 6216259 w 10232859"/>
              <a:gd name="connsiteY155" fmla="*/ 363365 h 1699043"/>
              <a:gd name="connsiteX156" fmla="*/ 6228331 w 10232859"/>
              <a:gd name="connsiteY156" fmla="*/ 364034 h 1699043"/>
              <a:gd name="connsiteX157" fmla="*/ 6229602 w 10232859"/>
              <a:gd name="connsiteY157" fmla="*/ 363414 h 1699043"/>
              <a:gd name="connsiteX158" fmla="*/ 6258988 w 10232859"/>
              <a:gd name="connsiteY158" fmla="*/ 378660 h 1699043"/>
              <a:gd name="connsiteX159" fmla="*/ 6264106 w 10232859"/>
              <a:gd name="connsiteY159" fmla="*/ 379141 h 1699043"/>
              <a:gd name="connsiteX160" fmla="*/ 6281703 w 10232859"/>
              <a:gd name="connsiteY160" fmla="*/ 391054 h 1699043"/>
              <a:gd name="connsiteX161" fmla="*/ 6291622 w 10232859"/>
              <a:gd name="connsiteY161" fmla="*/ 396155 h 1699043"/>
              <a:gd name="connsiteX162" fmla="*/ 6292712 w 10232859"/>
              <a:gd name="connsiteY162" fmla="*/ 399771 h 1699043"/>
              <a:gd name="connsiteX163" fmla="*/ 6308227 w 10232859"/>
              <a:gd name="connsiteY163" fmla="*/ 406196 h 1699043"/>
              <a:gd name="connsiteX164" fmla="*/ 6328981 w 10232859"/>
              <a:gd name="connsiteY164" fmla="*/ 409495 h 1699043"/>
              <a:gd name="connsiteX165" fmla="*/ 6368693 w 10232859"/>
              <a:gd name="connsiteY165" fmla="*/ 417845 h 1699043"/>
              <a:gd name="connsiteX166" fmla="*/ 6414811 w 10232859"/>
              <a:gd name="connsiteY166" fmla="*/ 452200 h 1699043"/>
              <a:gd name="connsiteX167" fmla="*/ 6467879 w 10232859"/>
              <a:gd name="connsiteY167" fmla="*/ 468248 h 1699043"/>
              <a:gd name="connsiteX168" fmla="*/ 6564351 w 10232859"/>
              <a:gd name="connsiteY168" fmla="*/ 537518 h 1699043"/>
              <a:gd name="connsiteX169" fmla="*/ 6711178 w 10232859"/>
              <a:gd name="connsiteY169" fmla="*/ 573610 h 1699043"/>
              <a:gd name="connsiteX170" fmla="*/ 6764036 w 10232859"/>
              <a:gd name="connsiteY170" fmla="*/ 588943 h 1699043"/>
              <a:gd name="connsiteX171" fmla="*/ 6858983 w 10232859"/>
              <a:gd name="connsiteY171" fmla="*/ 623723 h 1699043"/>
              <a:gd name="connsiteX172" fmla="*/ 6910661 w 10232859"/>
              <a:gd name="connsiteY172" fmla="*/ 634620 h 1699043"/>
              <a:gd name="connsiteX173" fmla="*/ 6944111 w 10232859"/>
              <a:gd name="connsiteY173" fmla="*/ 659502 h 1699043"/>
              <a:gd name="connsiteX174" fmla="*/ 6965771 w 10232859"/>
              <a:gd name="connsiteY174" fmla="*/ 659931 h 1699043"/>
              <a:gd name="connsiteX175" fmla="*/ 6969639 w 10232859"/>
              <a:gd name="connsiteY175" fmla="*/ 659837 h 1699043"/>
              <a:gd name="connsiteX176" fmla="*/ 6982242 w 10232859"/>
              <a:gd name="connsiteY176" fmla="*/ 663112 h 1699043"/>
              <a:gd name="connsiteX177" fmla="*/ 6989387 w 10232859"/>
              <a:gd name="connsiteY177" fmla="*/ 659474 h 1699043"/>
              <a:gd name="connsiteX178" fmla="*/ 7010930 w 10232859"/>
              <a:gd name="connsiteY178" fmla="*/ 661134 h 1699043"/>
              <a:gd name="connsiteX179" fmla="*/ 7033125 w 10232859"/>
              <a:gd name="connsiteY179" fmla="*/ 668436 h 1699043"/>
              <a:gd name="connsiteX180" fmla="*/ 7134461 w 10232859"/>
              <a:gd name="connsiteY180" fmla="*/ 708192 h 1699043"/>
              <a:gd name="connsiteX181" fmla="*/ 7197450 w 10232859"/>
              <a:gd name="connsiteY181" fmla="*/ 729094 h 1699043"/>
              <a:gd name="connsiteX182" fmla="*/ 7225084 w 10232859"/>
              <a:gd name="connsiteY182" fmla="*/ 732505 h 1699043"/>
              <a:gd name="connsiteX183" fmla="*/ 7261183 w 10232859"/>
              <a:gd name="connsiteY183" fmla="*/ 740313 h 1699043"/>
              <a:gd name="connsiteX184" fmla="*/ 7327760 w 10232859"/>
              <a:gd name="connsiteY184" fmla="*/ 750586 h 1699043"/>
              <a:gd name="connsiteX185" fmla="*/ 7412222 w 10232859"/>
              <a:gd name="connsiteY185" fmla="*/ 770487 h 1699043"/>
              <a:gd name="connsiteX186" fmla="*/ 7457904 w 10232859"/>
              <a:gd name="connsiteY186" fmla="*/ 804321 h 1699043"/>
              <a:gd name="connsiteX187" fmla="*/ 7465795 w 10232859"/>
              <a:gd name="connsiteY187" fmla="*/ 802598 h 1699043"/>
              <a:gd name="connsiteX188" fmla="*/ 7505046 w 10232859"/>
              <a:gd name="connsiteY188" fmla="*/ 816517 h 1699043"/>
              <a:gd name="connsiteX189" fmla="*/ 7623220 w 10232859"/>
              <a:gd name="connsiteY189" fmla="*/ 888520 h 1699043"/>
              <a:gd name="connsiteX190" fmla="*/ 7700458 w 10232859"/>
              <a:gd name="connsiteY190" fmla="*/ 915079 h 1699043"/>
              <a:gd name="connsiteX191" fmla="*/ 7730988 w 10232859"/>
              <a:gd name="connsiteY191" fmla="*/ 920756 h 1699043"/>
              <a:gd name="connsiteX192" fmla="*/ 7781942 w 10232859"/>
              <a:gd name="connsiteY192" fmla="*/ 930503 h 1699043"/>
              <a:gd name="connsiteX193" fmla="*/ 7827704 w 10232859"/>
              <a:gd name="connsiteY193" fmla="*/ 928558 h 1699043"/>
              <a:gd name="connsiteX194" fmla="*/ 7867270 w 10232859"/>
              <a:gd name="connsiteY194" fmla="*/ 940366 h 1699043"/>
              <a:gd name="connsiteX195" fmla="*/ 7866538 w 10232859"/>
              <a:gd name="connsiteY195" fmla="*/ 955045 h 1699043"/>
              <a:gd name="connsiteX196" fmla="*/ 7912084 w 10232859"/>
              <a:gd name="connsiteY196" fmla="*/ 963800 h 1699043"/>
              <a:gd name="connsiteX197" fmla="*/ 7982264 w 10232859"/>
              <a:gd name="connsiteY197" fmla="*/ 975773 h 1699043"/>
              <a:gd name="connsiteX198" fmla="*/ 7991272 w 10232859"/>
              <a:gd name="connsiteY198" fmla="*/ 981104 h 1699043"/>
              <a:gd name="connsiteX199" fmla="*/ 8006496 w 10232859"/>
              <a:gd name="connsiteY199" fmla="*/ 972839 h 1699043"/>
              <a:gd name="connsiteX200" fmla="*/ 8034497 w 10232859"/>
              <a:gd name="connsiteY200" fmla="*/ 972054 h 1699043"/>
              <a:gd name="connsiteX201" fmla="*/ 8150881 w 10232859"/>
              <a:gd name="connsiteY201" fmla="*/ 990411 h 1699043"/>
              <a:gd name="connsiteX202" fmla="*/ 8172106 w 10232859"/>
              <a:gd name="connsiteY202" fmla="*/ 990512 h 1699043"/>
              <a:gd name="connsiteX203" fmla="*/ 8196076 w 10232859"/>
              <a:gd name="connsiteY203" fmla="*/ 1000078 h 1699043"/>
              <a:gd name="connsiteX204" fmla="*/ 8247463 w 10232859"/>
              <a:gd name="connsiteY204" fmla="*/ 1016332 h 1699043"/>
              <a:gd name="connsiteX205" fmla="*/ 8279272 w 10232859"/>
              <a:gd name="connsiteY205" fmla="*/ 1032921 h 1699043"/>
              <a:gd name="connsiteX206" fmla="*/ 8289611 w 10232859"/>
              <a:gd name="connsiteY206" fmla="*/ 1028630 h 1699043"/>
              <a:gd name="connsiteX207" fmla="*/ 8311483 w 10232859"/>
              <a:gd name="connsiteY207" fmla="*/ 1029399 h 1699043"/>
              <a:gd name="connsiteX208" fmla="*/ 8399489 w 10232859"/>
              <a:gd name="connsiteY208" fmla="*/ 1048562 h 1699043"/>
              <a:gd name="connsiteX209" fmla="*/ 8415973 w 10232859"/>
              <a:gd name="connsiteY209" fmla="*/ 1049660 h 1699043"/>
              <a:gd name="connsiteX210" fmla="*/ 8433326 w 10232859"/>
              <a:gd name="connsiteY210" fmla="*/ 1057881 h 1699043"/>
              <a:gd name="connsiteX211" fmla="*/ 8502328 w 10232859"/>
              <a:gd name="connsiteY211" fmla="*/ 1091498 h 1699043"/>
              <a:gd name="connsiteX212" fmla="*/ 8534346 w 10232859"/>
              <a:gd name="connsiteY212" fmla="*/ 1106980 h 1699043"/>
              <a:gd name="connsiteX213" fmla="*/ 8534980 w 10232859"/>
              <a:gd name="connsiteY213" fmla="*/ 1110861 h 1699043"/>
              <a:gd name="connsiteX214" fmla="*/ 8544104 w 10232859"/>
              <a:gd name="connsiteY214" fmla="*/ 1108406 h 1699043"/>
              <a:gd name="connsiteX215" fmla="*/ 8567742 w 10232859"/>
              <a:gd name="connsiteY215" fmla="*/ 1117590 h 1699043"/>
              <a:gd name="connsiteX216" fmla="*/ 8633779 w 10232859"/>
              <a:gd name="connsiteY216" fmla="*/ 1139226 h 1699043"/>
              <a:gd name="connsiteX217" fmla="*/ 8676965 w 10232859"/>
              <a:gd name="connsiteY217" fmla="*/ 1156949 h 1699043"/>
              <a:gd name="connsiteX218" fmla="*/ 8698944 w 10232859"/>
              <a:gd name="connsiteY218" fmla="*/ 1156939 h 1699043"/>
              <a:gd name="connsiteX219" fmla="*/ 8711456 w 10232859"/>
              <a:gd name="connsiteY219" fmla="*/ 1169217 h 1699043"/>
              <a:gd name="connsiteX220" fmla="*/ 8732793 w 10232859"/>
              <a:gd name="connsiteY220" fmla="*/ 1172972 h 1699043"/>
              <a:gd name="connsiteX221" fmla="*/ 8751897 w 10232859"/>
              <a:gd name="connsiteY221" fmla="*/ 1190886 h 1699043"/>
              <a:gd name="connsiteX222" fmla="*/ 8793564 w 10232859"/>
              <a:gd name="connsiteY222" fmla="*/ 1172572 h 1699043"/>
              <a:gd name="connsiteX223" fmla="*/ 8834270 w 10232859"/>
              <a:gd name="connsiteY223" fmla="*/ 1206624 h 1699043"/>
              <a:gd name="connsiteX224" fmla="*/ 8853872 w 10232859"/>
              <a:gd name="connsiteY224" fmla="*/ 1214714 h 1699043"/>
              <a:gd name="connsiteX225" fmla="*/ 8861901 w 10232859"/>
              <a:gd name="connsiteY225" fmla="*/ 1211375 h 1699043"/>
              <a:gd name="connsiteX226" fmla="*/ 8874168 w 10232859"/>
              <a:gd name="connsiteY226" fmla="*/ 1213967 h 1699043"/>
              <a:gd name="connsiteX227" fmla="*/ 8871123 w 10232859"/>
              <a:gd name="connsiteY227" fmla="*/ 1221160 h 1699043"/>
              <a:gd name="connsiteX228" fmla="*/ 8903537 w 10232859"/>
              <a:gd name="connsiteY228" fmla="*/ 1230588 h 1699043"/>
              <a:gd name="connsiteX229" fmla="*/ 8933767 w 10232859"/>
              <a:gd name="connsiteY229" fmla="*/ 1263368 h 1699043"/>
              <a:gd name="connsiteX230" fmla="*/ 8985765 w 10232859"/>
              <a:gd name="connsiteY230" fmla="*/ 1287664 h 1699043"/>
              <a:gd name="connsiteX231" fmla="*/ 9071444 w 10232859"/>
              <a:gd name="connsiteY231" fmla="*/ 1317305 h 1699043"/>
              <a:gd name="connsiteX232" fmla="*/ 9096711 w 10232859"/>
              <a:gd name="connsiteY232" fmla="*/ 1327777 h 1699043"/>
              <a:gd name="connsiteX233" fmla="*/ 9338853 w 10232859"/>
              <a:gd name="connsiteY233" fmla="*/ 1448046 h 1699043"/>
              <a:gd name="connsiteX234" fmla="*/ 9520814 w 10232859"/>
              <a:gd name="connsiteY234" fmla="*/ 1449827 h 1699043"/>
              <a:gd name="connsiteX235" fmla="*/ 9702271 w 10232859"/>
              <a:gd name="connsiteY235" fmla="*/ 1488553 h 1699043"/>
              <a:gd name="connsiteX236" fmla="*/ 9744273 w 10232859"/>
              <a:gd name="connsiteY236" fmla="*/ 1523512 h 1699043"/>
              <a:gd name="connsiteX237" fmla="*/ 9771903 w 10232859"/>
              <a:gd name="connsiteY237" fmla="*/ 1530034 h 1699043"/>
              <a:gd name="connsiteX238" fmla="*/ 9818565 w 10232859"/>
              <a:gd name="connsiteY238" fmla="*/ 1538545 h 1699043"/>
              <a:gd name="connsiteX239" fmla="*/ 9882202 w 10232859"/>
              <a:gd name="connsiteY239" fmla="*/ 1565888 h 1699043"/>
              <a:gd name="connsiteX240" fmla="*/ 10022025 w 10232859"/>
              <a:gd name="connsiteY240" fmla="*/ 1599696 h 1699043"/>
              <a:gd name="connsiteX241" fmla="*/ 10220406 w 10232859"/>
              <a:gd name="connsiteY241" fmla="*/ 1677005 h 1699043"/>
              <a:gd name="connsiteX242" fmla="*/ 10232859 w 10232859"/>
              <a:gd name="connsiteY242" fmla="*/ 1699043 h 1699043"/>
              <a:gd name="connsiteX243" fmla="*/ 0 w 10232859"/>
              <a:gd name="connsiteY243" fmla="*/ 1699043 h 1699043"/>
              <a:gd name="connsiteX244" fmla="*/ 0 w 10232859"/>
              <a:gd name="connsiteY244" fmla="*/ 21828 h 1699043"/>
              <a:gd name="connsiteX245" fmla="*/ 8097 w 10232859"/>
              <a:gd name="connsiteY245" fmla="*/ 24355 h 1699043"/>
              <a:gd name="connsiteX246" fmla="*/ 77128 w 10232859"/>
              <a:gd name="connsiteY246" fmla="*/ 6867 h 1699043"/>
              <a:gd name="connsiteX247" fmla="*/ 188338 w 10232859"/>
              <a:gd name="connsiteY247" fmla="*/ 5079 h 1699043"/>
              <a:gd name="connsiteX248" fmla="*/ 298809 w 10232859"/>
              <a:gd name="connsiteY248" fmla="*/ 6198 h 1699043"/>
              <a:gd name="connsiteX249" fmla="*/ 338985 w 10232859"/>
              <a:gd name="connsiteY249" fmla="*/ 8006 h 1699043"/>
              <a:gd name="connsiteX250" fmla="*/ 409815 w 10232859"/>
              <a:gd name="connsiteY250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01045 w 10232859"/>
              <a:gd name="connsiteY118" fmla="*/ 147239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237936 w 10232859"/>
              <a:gd name="connsiteY121" fmla="*/ 239508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237936 w 10232859"/>
              <a:gd name="connsiteY121" fmla="*/ 239508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237936 w 10232859"/>
              <a:gd name="connsiteY121" fmla="*/ 239508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09654 w 10232859"/>
              <a:gd name="connsiteY146" fmla="*/ 343526 h 1699043"/>
              <a:gd name="connsiteX147" fmla="*/ 6067487 w 10232859"/>
              <a:gd name="connsiteY147" fmla="*/ 333712 h 1699043"/>
              <a:gd name="connsiteX148" fmla="*/ 6073281 w 10232859"/>
              <a:gd name="connsiteY148" fmla="*/ 334316 h 1699043"/>
              <a:gd name="connsiteX149" fmla="*/ 6086225 w 10232859"/>
              <a:gd name="connsiteY149" fmla="*/ 339621 h 1699043"/>
              <a:gd name="connsiteX150" fmla="*/ 6105063 w 10232859"/>
              <a:gd name="connsiteY150" fmla="*/ 347340 h 1699043"/>
              <a:gd name="connsiteX151" fmla="*/ 6135796 w 10232859"/>
              <a:gd name="connsiteY151" fmla="*/ 363143 h 1699043"/>
              <a:gd name="connsiteX152" fmla="*/ 6195166 w 10232859"/>
              <a:gd name="connsiteY152" fmla="*/ 360190 h 1699043"/>
              <a:gd name="connsiteX153" fmla="*/ 6216259 w 10232859"/>
              <a:gd name="connsiteY153" fmla="*/ 363365 h 1699043"/>
              <a:gd name="connsiteX154" fmla="*/ 6228331 w 10232859"/>
              <a:gd name="connsiteY154" fmla="*/ 364034 h 1699043"/>
              <a:gd name="connsiteX155" fmla="*/ 6229602 w 10232859"/>
              <a:gd name="connsiteY155" fmla="*/ 363414 h 1699043"/>
              <a:gd name="connsiteX156" fmla="*/ 6258988 w 10232859"/>
              <a:gd name="connsiteY156" fmla="*/ 378660 h 1699043"/>
              <a:gd name="connsiteX157" fmla="*/ 6264106 w 10232859"/>
              <a:gd name="connsiteY157" fmla="*/ 379141 h 1699043"/>
              <a:gd name="connsiteX158" fmla="*/ 6281703 w 10232859"/>
              <a:gd name="connsiteY158" fmla="*/ 391054 h 1699043"/>
              <a:gd name="connsiteX159" fmla="*/ 6291622 w 10232859"/>
              <a:gd name="connsiteY159" fmla="*/ 396155 h 1699043"/>
              <a:gd name="connsiteX160" fmla="*/ 6292712 w 10232859"/>
              <a:gd name="connsiteY160" fmla="*/ 399771 h 1699043"/>
              <a:gd name="connsiteX161" fmla="*/ 6308227 w 10232859"/>
              <a:gd name="connsiteY161" fmla="*/ 406196 h 1699043"/>
              <a:gd name="connsiteX162" fmla="*/ 6328981 w 10232859"/>
              <a:gd name="connsiteY162" fmla="*/ 409495 h 1699043"/>
              <a:gd name="connsiteX163" fmla="*/ 6368693 w 10232859"/>
              <a:gd name="connsiteY163" fmla="*/ 417845 h 1699043"/>
              <a:gd name="connsiteX164" fmla="*/ 6414811 w 10232859"/>
              <a:gd name="connsiteY164" fmla="*/ 452200 h 1699043"/>
              <a:gd name="connsiteX165" fmla="*/ 6467879 w 10232859"/>
              <a:gd name="connsiteY165" fmla="*/ 468248 h 1699043"/>
              <a:gd name="connsiteX166" fmla="*/ 6564351 w 10232859"/>
              <a:gd name="connsiteY166" fmla="*/ 537518 h 1699043"/>
              <a:gd name="connsiteX167" fmla="*/ 6711178 w 10232859"/>
              <a:gd name="connsiteY167" fmla="*/ 573610 h 1699043"/>
              <a:gd name="connsiteX168" fmla="*/ 6764036 w 10232859"/>
              <a:gd name="connsiteY168" fmla="*/ 588943 h 1699043"/>
              <a:gd name="connsiteX169" fmla="*/ 6858983 w 10232859"/>
              <a:gd name="connsiteY169" fmla="*/ 623723 h 1699043"/>
              <a:gd name="connsiteX170" fmla="*/ 6910661 w 10232859"/>
              <a:gd name="connsiteY170" fmla="*/ 634620 h 1699043"/>
              <a:gd name="connsiteX171" fmla="*/ 6944111 w 10232859"/>
              <a:gd name="connsiteY171" fmla="*/ 659502 h 1699043"/>
              <a:gd name="connsiteX172" fmla="*/ 6965771 w 10232859"/>
              <a:gd name="connsiteY172" fmla="*/ 659931 h 1699043"/>
              <a:gd name="connsiteX173" fmla="*/ 6969639 w 10232859"/>
              <a:gd name="connsiteY173" fmla="*/ 659837 h 1699043"/>
              <a:gd name="connsiteX174" fmla="*/ 6982242 w 10232859"/>
              <a:gd name="connsiteY174" fmla="*/ 663112 h 1699043"/>
              <a:gd name="connsiteX175" fmla="*/ 6989387 w 10232859"/>
              <a:gd name="connsiteY175" fmla="*/ 659474 h 1699043"/>
              <a:gd name="connsiteX176" fmla="*/ 7010930 w 10232859"/>
              <a:gd name="connsiteY176" fmla="*/ 661134 h 1699043"/>
              <a:gd name="connsiteX177" fmla="*/ 7033125 w 10232859"/>
              <a:gd name="connsiteY177" fmla="*/ 668436 h 1699043"/>
              <a:gd name="connsiteX178" fmla="*/ 7134461 w 10232859"/>
              <a:gd name="connsiteY178" fmla="*/ 708192 h 1699043"/>
              <a:gd name="connsiteX179" fmla="*/ 7197450 w 10232859"/>
              <a:gd name="connsiteY179" fmla="*/ 729094 h 1699043"/>
              <a:gd name="connsiteX180" fmla="*/ 7225084 w 10232859"/>
              <a:gd name="connsiteY180" fmla="*/ 732505 h 1699043"/>
              <a:gd name="connsiteX181" fmla="*/ 7261183 w 10232859"/>
              <a:gd name="connsiteY181" fmla="*/ 740313 h 1699043"/>
              <a:gd name="connsiteX182" fmla="*/ 7327760 w 10232859"/>
              <a:gd name="connsiteY182" fmla="*/ 750586 h 1699043"/>
              <a:gd name="connsiteX183" fmla="*/ 7412222 w 10232859"/>
              <a:gd name="connsiteY183" fmla="*/ 770487 h 1699043"/>
              <a:gd name="connsiteX184" fmla="*/ 7457904 w 10232859"/>
              <a:gd name="connsiteY184" fmla="*/ 804321 h 1699043"/>
              <a:gd name="connsiteX185" fmla="*/ 7465795 w 10232859"/>
              <a:gd name="connsiteY185" fmla="*/ 802598 h 1699043"/>
              <a:gd name="connsiteX186" fmla="*/ 7505046 w 10232859"/>
              <a:gd name="connsiteY186" fmla="*/ 816517 h 1699043"/>
              <a:gd name="connsiteX187" fmla="*/ 7623220 w 10232859"/>
              <a:gd name="connsiteY187" fmla="*/ 888520 h 1699043"/>
              <a:gd name="connsiteX188" fmla="*/ 7700458 w 10232859"/>
              <a:gd name="connsiteY188" fmla="*/ 915079 h 1699043"/>
              <a:gd name="connsiteX189" fmla="*/ 7730988 w 10232859"/>
              <a:gd name="connsiteY189" fmla="*/ 920756 h 1699043"/>
              <a:gd name="connsiteX190" fmla="*/ 7781942 w 10232859"/>
              <a:gd name="connsiteY190" fmla="*/ 930503 h 1699043"/>
              <a:gd name="connsiteX191" fmla="*/ 7827704 w 10232859"/>
              <a:gd name="connsiteY191" fmla="*/ 928558 h 1699043"/>
              <a:gd name="connsiteX192" fmla="*/ 7867270 w 10232859"/>
              <a:gd name="connsiteY192" fmla="*/ 940366 h 1699043"/>
              <a:gd name="connsiteX193" fmla="*/ 7866538 w 10232859"/>
              <a:gd name="connsiteY193" fmla="*/ 955045 h 1699043"/>
              <a:gd name="connsiteX194" fmla="*/ 7912084 w 10232859"/>
              <a:gd name="connsiteY194" fmla="*/ 963800 h 1699043"/>
              <a:gd name="connsiteX195" fmla="*/ 7982264 w 10232859"/>
              <a:gd name="connsiteY195" fmla="*/ 975773 h 1699043"/>
              <a:gd name="connsiteX196" fmla="*/ 7991272 w 10232859"/>
              <a:gd name="connsiteY196" fmla="*/ 981104 h 1699043"/>
              <a:gd name="connsiteX197" fmla="*/ 8006496 w 10232859"/>
              <a:gd name="connsiteY197" fmla="*/ 972839 h 1699043"/>
              <a:gd name="connsiteX198" fmla="*/ 8034497 w 10232859"/>
              <a:gd name="connsiteY198" fmla="*/ 972054 h 1699043"/>
              <a:gd name="connsiteX199" fmla="*/ 8150881 w 10232859"/>
              <a:gd name="connsiteY199" fmla="*/ 990411 h 1699043"/>
              <a:gd name="connsiteX200" fmla="*/ 8172106 w 10232859"/>
              <a:gd name="connsiteY200" fmla="*/ 990512 h 1699043"/>
              <a:gd name="connsiteX201" fmla="*/ 8196076 w 10232859"/>
              <a:gd name="connsiteY201" fmla="*/ 1000078 h 1699043"/>
              <a:gd name="connsiteX202" fmla="*/ 8247463 w 10232859"/>
              <a:gd name="connsiteY202" fmla="*/ 1016332 h 1699043"/>
              <a:gd name="connsiteX203" fmla="*/ 8279272 w 10232859"/>
              <a:gd name="connsiteY203" fmla="*/ 1032921 h 1699043"/>
              <a:gd name="connsiteX204" fmla="*/ 8289611 w 10232859"/>
              <a:gd name="connsiteY204" fmla="*/ 1028630 h 1699043"/>
              <a:gd name="connsiteX205" fmla="*/ 8311483 w 10232859"/>
              <a:gd name="connsiteY205" fmla="*/ 1029399 h 1699043"/>
              <a:gd name="connsiteX206" fmla="*/ 8399489 w 10232859"/>
              <a:gd name="connsiteY206" fmla="*/ 1048562 h 1699043"/>
              <a:gd name="connsiteX207" fmla="*/ 8415973 w 10232859"/>
              <a:gd name="connsiteY207" fmla="*/ 1049660 h 1699043"/>
              <a:gd name="connsiteX208" fmla="*/ 8433326 w 10232859"/>
              <a:gd name="connsiteY208" fmla="*/ 1057881 h 1699043"/>
              <a:gd name="connsiteX209" fmla="*/ 8502328 w 10232859"/>
              <a:gd name="connsiteY209" fmla="*/ 1091498 h 1699043"/>
              <a:gd name="connsiteX210" fmla="*/ 8534346 w 10232859"/>
              <a:gd name="connsiteY210" fmla="*/ 1106980 h 1699043"/>
              <a:gd name="connsiteX211" fmla="*/ 8534980 w 10232859"/>
              <a:gd name="connsiteY211" fmla="*/ 1110861 h 1699043"/>
              <a:gd name="connsiteX212" fmla="*/ 8544104 w 10232859"/>
              <a:gd name="connsiteY212" fmla="*/ 1108406 h 1699043"/>
              <a:gd name="connsiteX213" fmla="*/ 8567742 w 10232859"/>
              <a:gd name="connsiteY213" fmla="*/ 1117590 h 1699043"/>
              <a:gd name="connsiteX214" fmla="*/ 8633779 w 10232859"/>
              <a:gd name="connsiteY214" fmla="*/ 1139226 h 1699043"/>
              <a:gd name="connsiteX215" fmla="*/ 8676965 w 10232859"/>
              <a:gd name="connsiteY215" fmla="*/ 1156949 h 1699043"/>
              <a:gd name="connsiteX216" fmla="*/ 8698944 w 10232859"/>
              <a:gd name="connsiteY216" fmla="*/ 1156939 h 1699043"/>
              <a:gd name="connsiteX217" fmla="*/ 8711456 w 10232859"/>
              <a:gd name="connsiteY217" fmla="*/ 1169217 h 1699043"/>
              <a:gd name="connsiteX218" fmla="*/ 8732793 w 10232859"/>
              <a:gd name="connsiteY218" fmla="*/ 1172972 h 1699043"/>
              <a:gd name="connsiteX219" fmla="*/ 8751897 w 10232859"/>
              <a:gd name="connsiteY219" fmla="*/ 1190886 h 1699043"/>
              <a:gd name="connsiteX220" fmla="*/ 8793564 w 10232859"/>
              <a:gd name="connsiteY220" fmla="*/ 1172572 h 1699043"/>
              <a:gd name="connsiteX221" fmla="*/ 8834270 w 10232859"/>
              <a:gd name="connsiteY221" fmla="*/ 1206624 h 1699043"/>
              <a:gd name="connsiteX222" fmla="*/ 8853872 w 10232859"/>
              <a:gd name="connsiteY222" fmla="*/ 1214714 h 1699043"/>
              <a:gd name="connsiteX223" fmla="*/ 8861901 w 10232859"/>
              <a:gd name="connsiteY223" fmla="*/ 1211375 h 1699043"/>
              <a:gd name="connsiteX224" fmla="*/ 8874168 w 10232859"/>
              <a:gd name="connsiteY224" fmla="*/ 1213967 h 1699043"/>
              <a:gd name="connsiteX225" fmla="*/ 8871123 w 10232859"/>
              <a:gd name="connsiteY225" fmla="*/ 1221160 h 1699043"/>
              <a:gd name="connsiteX226" fmla="*/ 8903537 w 10232859"/>
              <a:gd name="connsiteY226" fmla="*/ 1230588 h 1699043"/>
              <a:gd name="connsiteX227" fmla="*/ 8933767 w 10232859"/>
              <a:gd name="connsiteY227" fmla="*/ 1263368 h 1699043"/>
              <a:gd name="connsiteX228" fmla="*/ 8985765 w 10232859"/>
              <a:gd name="connsiteY228" fmla="*/ 1287664 h 1699043"/>
              <a:gd name="connsiteX229" fmla="*/ 9071444 w 10232859"/>
              <a:gd name="connsiteY229" fmla="*/ 1317305 h 1699043"/>
              <a:gd name="connsiteX230" fmla="*/ 9096711 w 10232859"/>
              <a:gd name="connsiteY230" fmla="*/ 1327777 h 1699043"/>
              <a:gd name="connsiteX231" fmla="*/ 9338853 w 10232859"/>
              <a:gd name="connsiteY231" fmla="*/ 1448046 h 1699043"/>
              <a:gd name="connsiteX232" fmla="*/ 9520814 w 10232859"/>
              <a:gd name="connsiteY232" fmla="*/ 1449827 h 1699043"/>
              <a:gd name="connsiteX233" fmla="*/ 9702271 w 10232859"/>
              <a:gd name="connsiteY233" fmla="*/ 1488553 h 1699043"/>
              <a:gd name="connsiteX234" fmla="*/ 9744273 w 10232859"/>
              <a:gd name="connsiteY234" fmla="*/ 1523512 h 1699043"/>
              <a:gd name="connsiteX235" fmla="*/ 9771903 w 10232859"/>
              <a:gd name="connsiteY235" fmla="*/ 1530034 h 1699043"/>
              <a:gd name="connsiteX236" fmla="*/ 9818565 w 10232859"/>
              <a:gd name="connsiteY236" fmla="*/ 1538545 h 1699043"/>
              <a:gd name="connsiteX237" fmla="*/ 9882202 w 10232859"/>
              <a:gd name="connsiteY237" fmla="*/ 1565888 h 1699043"/>
              <a:gd name="connsiteX238" fmla="*/ 10022025 w 10232859"/>
              <a:gd name="connsiteY238" fmla="*/ 1599696 h 1699043"/>
              <a:gd name="connsiteX239" fmla="*/ 10220406 w 10232859"/>
              <a:gd name="connsiteY239" fmla="*/ 1677005 h 1699043"/>
              <a:gd name="connsiteX240" fmla="*/ 10232859 w 10232859"/>
              <a:gd name="connsiteY240" fmla="*/ 1699043 h 1699043"/>
              <a:gd name="connsiteX241" fmla="*/ 0 w 10232859"/>
              <a:gd name="connsiteY241" fmla="*/ 1699043 h 1699043"/>
              <a:gd name="connsiteX242" fmla="*/ 0 w 10232859"/>
              <a:gd name="connsiteY242" fmla="*/ 21828 h 1699043"/>
              <a:gd name="connsiteX243" fmla="*/ 8097 w 10232859"/>
              <a:gd name="connsiteY243" fmla="*/ 24355 h 1699043"/>
              <a:gd name="connsiteX244" fmla="*/ 77128 w 10232859"/>
              <a:gd name="connsiteY244" fmla="*/ 6867 h 1699043"/>
              <a:gd name="connsiteX245" fmla="*/ 188338 w 10232859"/>
              <a:gd name="connsiteY245" fmla="*/ 5079 h 1699043"/>
              <a:gd name="connsiteX246" fmla="*/ 298809 w 10232859"/>
              <a:gd name="connsiteY246" fmla="*/ 6198 h 1699043"/>
              <a:gd name="connsiteX247" fmla="*/ 338985 w 10232859"/>
              <a:gd name="connsiteY247" fmla="*/ 8006 h 1699043"/>
              <a:gd name="connsiteX248" fmla="*/ 409815 w 10232859"/>
              <a:gd name="connsiteY248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09654 w 10232859"/>
              <a:gd name="connsiteY146" fmla="*/ 343526 h 1699043"/>
              <a:gd name="connsiteX147" fmla="*/ 6067487 w 10232859"/>
              <a:gd name="connsiteY147" fmla="*/ 333712 h 1699043"/>
              <a:gd name="connsiteX148" fmla="*/ 6073281 w 10232859"/>
              <a:gd name="connsiteY148" fmla="*/ 334316 h 1699043"/>
              <a:gd name="connsiteX149" fmla="*/ 6086225 w 10232859"/>
              <a:gd name="connsiteY149" fmla="*/ 339621 h 1699043"/>
              <a:gd name="connsiteX150" fmla="*/ 6105063 w 10232859"/>
              <a:gd name="connsiteY150" fmla="*/ 347340 h 1699043"/>
              <a:gd name="connsiteX151" fmla="*/ 6195166 w 10232859"/>
              <a:gd name="connsiteY151" fmla="*/ 360190 h 1699043"/>
              <a:gd name="connsiteX152" fmla="*/ 6216259 w 10232859"/>
              <a:gd name="connsiteY152" fmla="*/ 363365 h 1699043"/>
              <a:gd name="connsiteX153" fmla="*/ 6228331 w 10232859"/>
              <a:gd name="connsiteY153" fmla="*/ 364034 h 1699043"/>
              <a:gd name="connsiteX154" fmla="*/ 6229602 w 10232859"/>
              <a:gd name="connsiteY154" fmla="*/ 363414 h 1699043"/>
              <a:gd name="connsiteX155" fmla="*/ 6258988 w 10232859"/>
              <a:gd name="connsiteY155" fmla="*/ 378660 h 1699043"/>
              <a:gd name="connsiteX156" fmla="*/ 6264106 w 10232859"/>
              <a:gd name="connsiteY156" fmla="*/ 379141 h 1699043"/>
              <a:gd name="connsiteX157" fmla="*/ 6281703 w 10232859"/>
              <a:gd name="connsiteY157" fmla="*/ 391054 h 1699043"/>
              <a:gd name="connsiteX158" fmla="*/ 6291622 w 10232859"/>
              <a:gd name="connsiteY158" fmla="*/ 396155 h 1699043"/>
              <a:gd name="connsiteX159" fmla="*/ 6292712 w 10232859"/>
              <a:gd name="connsiteY159" fmla="*/ 399771 h 1699043"/>
              <a:gd name="connsiteX160" fmla="*/ 6308227 w 10232859"/>
              <a:gd name="connsiteY160" fmla="*/ 406196 h 1699043"/>
              <a:gd name="connsiteX161" fmla="*/ 6328981 w 10232859"/>
              <a:gd name="connsiteY161" fmla="*/ 409495 h 1699043"/>
              <a:gd name="connsiteX162" fmla="*/ 6368693 w 10232859"/>
              <a:gd name="connsiteY162" fmla="*/ 417845 h 1699043"/>
              <a:gd name="connsiteX163" fmla="*/ 6414811 w 10232859"/>
              <a:gd name="connsiteY163" fmla="*/ 452200 h 1699043"/>
              <a:gd name="connsiteX164" fmla="*/ 6467879 w 10232859"/>
              <a:gd name="connsiteY164" fmla="*/ 468248 h 1699043"/>
              <a:gd name="connsiteX165" fmla="*/ 6564351 w 10232859"/>
              <a:gd name="connsiteY165" fmla="*/ 537518 h 1699043"/>
              <a:gd name="connsiteX166" fmla="*/ 6711178 w 10232859"/>
              <a:gd name="connsiteY166" fmla="*/ 573610 h 1699043"/>
              <a:gd name="connsiteX167" fmla="*/ 6764036 w 10232859"/>
              <a:gd name="connsiteY167" fmla="*/ 588943 h 1699043"/>
              <a:gd name="connsiteX168" fmla="*/ 6858983 w 10232859"/>
              <a:gd name="connsiteY168" fmla="*/ 623723 h 1699043"/>
              <a:gd name="connsiteX169" fmla="*/ 6910661 w 10232859"/>
              <a:gd name="connsiteY169" fmla="*/ 634620 h 1699043"/>
              <a:gd name="connsiteX170" fmla="*/ 6944111 w 10232859"/>
              <a:gd name="connsiteY170" fmla="*/ 659502 h 1699043"/>
              <a:gd name="connsiteX171" fmla="*/ 6965771 w 10232859"/>
              <a:gd name="connsiteY171" fmla="*/ 659931 h 1699043"/>
              <a:gd name="connsiteX172" fmla="*/ 6969639 w 10232859"/>
              <a:gd name="connsiteY172" fmla="*/ 659837 h 1699043"/>
              <a:gd name="connsiteX173" fmla="*/ 6982242 w 10232859"/>
              <a:gd name="connsiteY173" fmla="*/ 663112 h 1699043"/>
              <a:gd name="connsiteX174" fmla="*/ 6989387 w 10232859"/>
              <a:gd name="connsiteY174" fmla="*/ 659474 h 1699043"/>
              <a:gd name="connsiteX175" fmla="*/ 7010930 w 10232859"/>
              <a:gd name="connsiteY175" fmla="*/ 661134 h 1699043"/>
              <a:gd name="connsiteX176" fmla="*/ 7033125 w 10232859"/>
              <a:gd name="connsiteY176" fmla="*/ 668436 h 1699043"/>
              <a:gd name="connsiteX177" fmla="*/ 7134461 w 10232859"/>
              <a:gd name="connsiteY177" fmla="*/ 708192 h 1699043"/>
              <a:gd name="connsiteX178" fmla="*/ 7197450 w 10232859"/>
              <a:gd name="connsiteY178" fmla="*/ 729094 h 1699043"/>
              <a:gd name="connsiteX179" fmla="*/ 7225084 w 10232859"/>
              <a:gd name="connsiteY179" fmla="*/ 732505 h 1699043"/>
              <a:gd name="connsiteX180" fmla="*/ 7261183 w 10232859"/>
              <a:gd name="connsiteY180" fmla="*/ 740313 h 1699043"/>
              <a:gd name="connsiteX181" fmla="*/ 7327760 w 10232859"/>
              <a:gd name="connsiteY181" fmla="*/ 750586 h 1699043"/>
              <a:gd name="connsiteX182" fmla="*/ 7412222 w 10232859"/>
              <a:gd name="connsiteY182" fmla="*/ 770487 h 1699043"/>
              <a:gd name="connsiteX183" fmla="*/ 7457904 w 10232859"/>
              <a:gd name="connsiteY183" fmla="*/ 804321 h 1699043"/>
              <a:gd name="connsiteX184" fmla="*/ 7465795 w 10232859"/>
              <a:gd name="connsiteY184" fmla="*/ 802598 h 1699043"/>
              <a:gd name="connsiteX185" fmla="*/ 7505046 w 10232859"/>
              <a:gd name="connsiteY185" fmla="*/ 816517 h 1699043"/>
              <a:gd name="connsiteX186" fmla="*/ 7623220 w 10232859"/>
              <a:gd name="connsiteY186" fmla="*/ 888520 h 1699043"/>
              <a:gd name="connsiteX187" fmla="*/ 7700458 w 10232859"/>
              <a:gd name="connsiteY187" fmla="*/ 915079 h 1699043"/>
              <a:gd name="connsiteX188" fmla="*/ 7730988 w 10232859"/>
              <a:gd name="connsiteY188" fmla="*/ 920756 h 1699043"/>
              <a:gd name="connsiteX189" fmla="*/ 7781942 w 10232859"/>
              <a:gd name="connsiteY189" fmla="*/ 930503 h 1699043"/>
              <a:gd name="connsiteX190" fmla="*/ 7827704 w 10232859"/>
              <a:gd name="connsiteY190" fmla="*/ 928558 h 1699043"/>
              <a:gd name="connsiteX191" fmla="*/ 7867270 w 10232859"/>
              <a:gd name="connsiteY191" fmla="*/ 940366 h 1699043"/>
              <a:gd name="connsiteX192" fmla="*/ 7866538 w 10232859"/>
              <a:gd name="connsiteY192" fmla="*/ 955045 h 1699043"/>
              <a:gd name="connsiteX193" fmla="*/ 7912084 w 10232859"/>
              <a:gd name="connsiteY193" fmla="*/ 963800 h 1699043"/>
              <a:gd name="connsiteX194" fmla="*/ 7982264 w 10232859"/>
              <a:gd name="connsiteY194" fmla="*/ 975773 h 1699043"/>
              <a:gd name="connsiteX195" fmla="*/ 7991272 w 10232859"/>
              <a:gd name="connsiteY195" fmla="*/ 981104 h 1699043"/>
              <a:gd name="connsiteX196" fmla="*/ 8006496 w 10232859"/>
              <a:gd name="connsiteY196" fmla="*/ 972839 h 1699043"/>
              <a:gd name="connsiteX197" fmla="*/ 8034497 w 10232859"/>
              <a:gd name="connsiteY197" fmla="*/ 972054 h 1699043"/>
              <a:gd name="connsiteX198" fmla="*/ 8150881 w 10232859"/>
              <a:gd name="connsiteY198" fmla="*/ 990411 h 1699043"/>
              <a:gd name="connsiteX199" fmla="*/ 8172106 w 10232859"/>
              <a:gd name="connsiteY199" fmla="*/ 990512 h 1699043"/>
              <a:gd name="connsiteX200" fmla="*/ 8196076 w 10232859"/>
              <a:gd name="connsiteY200" fmla="*/ 1000078 h 1699043"/>
              <a:gd name="connsiteX201" fmla="*/ 8247463 w 10232859"/>
              <a:gd name="connsiteY201" fmla="*/ 1016332 h 1699043"/>
              <a:gd name="connsiteX202" fmla="*/ 8279272 w 10232859"/>
              <a:gd name="connsiteY202" fmla="*/ 1032921 h 1699043"/>
              <a:gd name="connsiteX203" fmla="*/ 8289611 w 10232859"/>
              <a:gd name="connsiteY203" fmla="*/ 1028630 h 1699043"/>
              <a:gd name="connsiteX204" fmla="*/ 8311483 w 10232859"/>
              <a:gd name="connsiteY204" fmla="*/ 1029399 h 1699043"/>
              <a:gd name="connsiteX205" fmla="*/ 8399489 w 10232859"/>
              <a:gd name="connsiteY205" fmla="*/ 1048562 h 1699043"/>
              <a:gd name="connsiteX206" fmla="*/ 8415973 w 10232859"/>
              <a:gd name="connsiteY206" fmla="*/ 1049660 h 1699043"/>
              <a:gd name="connsiteX207" fmla="*/ 8433326 w 10232859"/>
              <a:gd name="connsiteY207" fmla="*/ 1057881 h 1699043"/>
              <a:gd name="connsiteX208" fmla="*/ 8502328 w 10232859"/>
              <a:gd name="connsiteY208" fmla="*/ 1091498 h 1699043"/>
              <a:gd name="connsiteX209" fmla="*/ 8534346 w 10232859"/>
              <a:gd name="connsiteY209" fmla="*/ 1106980 h 1699043"/>
              <a:gd name="connsiteX210" fmla="*/ 8534980 w 10232859"/>
              <a:gd name="connsiteY210" fmla="*/ 1110861 h 1699043"/>
              <a:gd name="connsiteX211" fmla="*/ 8544104 w 10232859"/>
              <a:gd name="connsiteY211" fmla="*/ 1108406 h 1699043"/>
              <a:gd name="connsiteX212" fmla="*/ 8567742 w 10232859"/>
              <a:gd name="connsiteY212" fmla="*/ 1117590 h 1699043"/>
              <a:gd name="connsiteX213" fmla="*/ 8633779 w 10232859"/>
              <a:gd name="connsiteY213" fmla="*/ 1139226 h 1699043"/>
              <a:gd name="connsiteX214" fmla="*/ 8676965 w 10232859"/>
              <a:gd name="connsiteY214" fmla="*/ 1156949 h 1699043"/>
              <a:gd name="connsiteX215" fmla="*/ 8698944 w 10232859"/>
              <a:gd name="connsiteY215" fmla="*/ 1156939 h 1699043"/>
              <a:gd name="connsiteX216" fmla="*/ 8711456 w 10232859"/>
              <a:gd name="connsiteY216" fmla="*/ 1169217 h 1699043"/>
              <a:gd name="connsiteX217" fmla="*/ 8732793 w 10232859"/>
              <a:gd name="connsiteY217" fmla="*/ 1172972 h 1699043"/>
              <a:gd name="connsiteX218" fmla="*/ 8751897 w 10232859"/>
              <a:gd name="connsiteY218" fmla="*/ 1190886 h 1699043"/>
              <a:gd name="connsiteX219" fmla="*/ 8793564 w 10232859"/>
              <a:gd name="connsiteY219" fmla="*/ 1172572 h 1699043"/>
              <a:gd name="connsiteX220" fmla="*/ 8834270 w 10232859"/>
              <a:gd name="connsiteY220" fmla="*/ 1206624 h 1699043"/>
              <a:gd name="connsiteX221" fmla="*/ 8853872 w 10232859"/>
              <a:gd name="connsiteY221" fmla="*/ 1214714 h 1699043"/>
              <a:gd name="connsiteX222" fmla="*/ 8861901 w 10232859"/>
              <a:gd name="connsiteY222" fmla="*/ 1211375 h 1699043"/>
              <a:gd name="connsiteX223" fmla="*/ 8874168 w 10232859"/>
              <a:gd name="connsiteY223" fmla="*/ 1213967 h 1699043"/>
              <a:gd name="connsiteX224" fmla="*/ 8871123 w 10232859"/>
              <a:gd name="connsiteY224" fmla="*/ 1221160 h 1699043"/>
              <a:gd name="connsiteX225" fmla="*/ 8903537 w 10232859"/>
              <a:gd name="connsiteY225" fmla="*/ 1230588 h 1699043"/>
              <a:gd name="connsiteX226" fmla="*/ 8933767 w 10232859"/>
              <a:gd name="connsiteY226" fmla="*/ 1263368 h 1699043"/>
              <a:gd name="connsiteX227" fmla="*/ 8985765 w 10232859"/>
              <a:gd name="connsiteY227" fmla="*/ 1287664 h 1699043"/>
              <a:gd name="connsiteX228" fmla="*/ 9071444 w 10232859"/>
              <a:gd name="connsiteY228" fmla="*/ 1317305 h 1699043"/>
              <a:gd name="connsiteX229" fmla="*/ 9096711 w 10232859"/>
              <a:gd name="connsiteY229" fmla="*/ 1327777 h 1699043"/>
              <a:gd name="connsiteX230" fmla="*/ 9338853 w 10232859"/>
              <a:gd name="connsiteY230" fmla="*/ 1448046 h 1699043"/>
              <a:gd name="connsiteX231" fmla="*/ 9520814 w 10232859"/>
              <a:gd name="connsiteY231" fmla="*/ 1449827 h 1699043"/>
              <a:gd name="connsiteX232" fmla="*/ 9702271 w 10232859"/>
              <a:gd name="connsiteY232" fmla="*/ 1488553 h 1699043"/>
              <a:gd name="connsiteX233" fmla="*/ 9744273 w 10232859"/>
              <a:gd name="connsiteY233" fmla="*/ 1523512 h 1699043"/>
              <a:gd name="connsiteX234" fmla="*/ 9771903 w 10232859"/>
              <a:gd name="connsiteY234" fmla="*/ 1530034 h 1699043"/>
              <a:gd name="connsiteX235" fmla="*/ 9818565 w 10232859"/>
              <a:gd name="connsiteY235" fmla="*/ 1538545 h 1699043"/>
              <a:gd name="connsiteX236" fmla="*/ 9882202 w 10232859"/>
              <a:gd name="connsiteY236" fmla="*/ 1565888 h 1699043"/>
              <a:gd name="connsiteX237" fmla="*/ 10022025 w 10232859"/>
              <a:gd name="connsiteY237" fmla="*/ 1599696 h 1699043"/>
              <a:gd name="connsiteX238" fmla="*/ 10220406 w 10232859"/>
              <a:gd name="connsiteY238" fmla="*/ 1677005 h 1699043"/>
              <a:gd name="connsiteX239" fmla="*/ 10232859 w 10232859"/>
              <a:gd name="connsiteY239" fmla="*/ 1699043 h 1699043"/>
              <a:gd name="connsiteX240" fmla="*/ 0 w 10232859"/>
              <a:gd name="connsiteY240" fmla="*/ 1699043 h 1699043"/>
              <a:gd name="connsiteX241" fmla="*/ 0 w 10232859"/>
              <a:gd name="connsiteY241" fmla="*/ 21828 h 1699043"/>
              <a:gd name="connsiteX242" fmla="*/ 8097 w 10232859"/>
              <a:gd name="connsiteY242" fmla="*/ 24355 h 1699043"/>
              <a:gd name="connsiteX243" fmla="*/ 77128 w 10232859"/>
              <a:gd name="connsiteY243" fmla="*/ 6867 h 1699043"/>
              <a:gd name="connsiteX244" fmla="*/ 188338 w 10232859"/>
              <a:gd name="connsiteY244" fmla="*/ 5079 h 1699043"/>
              <a:gd name="connsiteX245" fmla="*/ 298809 w 10232859"/>
              <a:gd name="connsiteY245" fmla="*/ 6198 h 1699043"/>
              <a:gd name="connsiteX246" fmla="*/ 338985 w 10232859"/>
              <a:gd name="connsiteY246" fmla="*/ 8006 h 1699043"/>
              <a:gd name="connsiteX247" fmla="*/ 409815 w 10232859"/>
              <a:gd name="connsiteY247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67487 w 10232859"/>
              <a:gd name="connsiteY146" fmla="*/ 333712 h 1699043"/>
              <a:gd name="connsiteX147" fmla="*/ 6073281 w 10232859"/>
              <a:gd name="connsiteY147" fmla="*/ 334316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67487 w 10232859"/>
              <a:gd name="connsiteY146" fmla="*/ 333712 h 1699043"/>
              <a:gd name="connsiteX147" fmla="*/ 5992653 w 10232859"/>
              <a:gd name="connsiteY147" fmla="*/ 428990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5992653 w 10232859"/>
              <a:gd name="connsiteY147" fmla="*/ 428990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6538 w 10232859"/>
              <a:gd name="connsiteY190" fmla="*/ 955045 h 1699043"/>
              <a:gd name="connsiteX191" fmla="*/ 7912084 w 10232859"/>
              <a:gd name="connsiteY191" fmla="*/ 963800 h 1699043"/>
              <a:gd name="connsiteX192" fmla="*/ 7982264 w 10232859"/>
              <a:gd name="connsiteY192" fmla="*/ 975773 h 1699043"/>
              <a:gd name="connsiteX193" fmla="*/ 7991272 w 10232859"/>
              <a:gd name="connsiteY193" fmla="*/ 981104 h 1699043"/>
              <a:gd name="connsiteX194" fmla="*/ 8006496 w 10232859"/>
              <a:gd name="connsiteY194" fmla="*/ 972839 h 1699043"/>
              <a:gd name="connsiteX195" fmla="*/ 8034497 w 10232859"/>
              <a:gd name="connsiteY195" fmla="*/ 972054 h 1699043"/>
              <a:gd name="connsiteX196" fmla="*/ 8150881 w 10232859"/>
              <a:gd name="connsiteY196" fmla="*/ 990411 h 1699043"/>
              <a:gd name="connsiteX197" fmla="*/ 8172106 w 10232859"/>
              <a:gd name="connsiteY197" fmla="*/ 990512 h 1699043"/>
              <a:gd name="connsiteX198" fmla="*/ 8196076 w 10232859"/>
              <a:gd name="connsiteY198" fmla="*/ 1000078 h 1699043"/>
              <a:gd name="connsiteX199" fmla="*/ 8247463 w 10232859"/>
              <a:gd name="connsiteY199" fmla="*/ 1016332 h 1699043"/>
              <a:gd name="connsiteX200" fmla="*/ 8279272 w 10232859"/>
              <a:gd name="connsiteY200" fmla="*/ 1032921 h 1699043"/>
              <a:gd name="connsiteX201" fmla="*/ 8289611 w 10232859"/>
              <a:gd name="connsiteY201" fmla="*/ 1028630 h 1699043"/>
              <a:gd name="connsiteX202" fmla="*/ 8311483 w 10232859"/>
              <a:gd name="connsiteY202" fmla="*/ 1029399 h 1699043"/>
              <a:gd name="connsiteX203" fmla="*/ 8399489 w 10232859"/>
              <a:gd name="connsiteY203" fmla="*/ 1048562 h 1699043"/>
              <a:gd name="connsiteX204" fmla="*/ 8415973 w 10232859"/>
              <a:gd name="connsiteY204" fmla="*/ 1049660 h 1699043"/>
              <a:gd name="connsiteX205" fmla="*/ 8433326 w 10232859"/>
              <a:gd name="connsiteY205" fmla="*/ 1057881 h 1699043"/>
              <a:gd name="connsiteX206" fmla="*/ 8502328 w 10232859"/>
              <a:gd name="connsiteY206" fmla="*/ 1091498 h 1699043"/>
              <a:gd name="connsiteX207" fmla="*/ 8534346 w 10232859"/>
              <a:gd name="connsiteY207" fmla="*/ 1106980 h 1699043"/>
              <a:gd name="connsiteX208" fmla="*/ 8534980 w 10232859"/>
              <a:gd name="connsiteY208" fmla="*/ 1110861 h 1699043"/>
              <a:gd name="connsiteX209" fmla="*/ 8544104 w 10232859"/>
              <a:gd name="connsiteY209" fmla="*/ 1108406 h 1699043"/>
              <a:gd name="connsiteX210" fmla="*/ 8567742 w 10232859"/>
              <a:gd name="connsiteY210" fmla="*/ 1117590 h 1699043"/>
              <a:gd name="connsiteX211" fmla="*/ 8633779 w 10232859"/>
              <a:gd name="connsiteY211" fmla="*/ 1139226 h 1699043"/>
              <a:gd name="connsiteX212" fmla="*/ 8676965 w 10232859"/>
              <a:gd name="connsiteY212" fmla="*/ 1156949 h 1699043"/>
              <a:gd name="connsiteX213" fmla="*/ 8698944 w 10232859"/>
              <a:gd name="connsiteY213" fmla="*/ 1156939 h 1699043"/>
              <a:gd name="connsiteX214" fmla="*/ 8711456 w 10232859"/>
              <a:gd name="connsiteY214" fmla="*/ 1169217 h 1699043"/>
              <a:gd name="connsiteX215" fmla="*/ 8732793 w 10232859"/>
              <a:gd name="connsiteY215" fmla="*/ 1172972 h 1699043"/>
              <a:gd name="connsiteX216" fmla="*/ 8751897 w 10232859"/>
              <a:gd name="connsiteY216" fmla="*/ 1190886 h 1699043"/>
              <a:gd name="connsiteX217" fmla="*/ 8793564 w 10232859"/>
              <a:gd name="connsiteY217" fmla="*/ 1172572 h 1699043"/>
              <a:gd name="connsiteX218" fmla="*/ 8834270 w 10232859"/>
              <a:gd name="connsiteY218" fmla="*/ 1206624 h 1699043"/>
              <a:gd name="connsiteX219" fmla="*/ 8853872 w 10232859"/>
              <a:gd name="connsiteY219" fmla="*/ 1214714 h 1699043"/>
              <a:gd name="connsiteX220" fmla="*/ 8861901 w 10232859"/>
              <a:gd name="connsiteY220" fmla="*/ 1211375 h 1699043"/>
              <a:gd name="connsiteX221" fmla="*/ 8874168 w 10232859"/>
              <a:gd name="connsiteY221" fmla="*/ 1213967 h 1699043"/>
              <a:gd name="connsiteX222" fmla="*/ 8871123 w 10232859"/>
              <a:gd name="connsiteY222" fmla="*/ 1221160 h 1699043"/>
              <a:gd name="connsiteX223" fmla="*/ 8903537 w 10232859"/>
              <a:gd name="connsiteY223" fmla="*/ 1230588 h 1699043"/>
              <a:gd name="connsiteX224" fmla="*/ 8933767 w 10232859"/>
              <a:gd name="connsiteY224" fmla="*/ 1263368 h 1699043"/>
              <a:gd name="connsiteX225" fmla="*/ 8985765 w 10232859"/>
              <a:gd name="connsiteY225" fmla="*/ 1287664 h 1699043"/>
              <a:gd name="connsiteX226" fmla="*/ 9071444 w 10232859"/>
              <a:gd name="connsiteY226" fmla="*/ 1317305 h 1699043"/>
              <a:gd name="connsiteX227" fmla="*/ 9096711 w 10232859"/>
              <a:gd name="connsiteY227" fmla="*/ 1327777 h 1699043"/>
              <a:gd name="connsiteX228" fmla="*/ 9338853 w 10232859"/>
              <a:gd name="connsiteY228" fmla="*/ 1448046 h 1699043"/>
              <a:gd name="connsiteX229" fmla="*/ 9520814 w 10232859"/>
              <a:gd name="connsiteY229" fmla="*/ 1449827 h 1699043"/>
              <a:gd name="connsiteX230" fmla="*/ 9702271 w 10232859"/>
              <a:gd name="connsiteY230" fmla="*/ 1488553 h 1699043"/>
              <a:gd name="connsiteX231" fmla="*/ 9744273 w 10232859"/>
              <a:gd name="connsiteY231" fmla="*/ 1523512 h 1699043"/>
              <a:gd name="connsiteX232" fmla="*/ 9771903 w 10232859"/>
              <a:gd name="connsiteY232" fmla="*/ 1530034 h 1699043"/>
              <a:gd name="connsiteX233" fmla="*/ 9818565 w 10232859"/>
              <a:gd name="connsiteY233" fmla="*/ 1538545 h 1699043"/>
              <a:gd name="connsiteX234" fmla="*/ 9882202 w 10232859"/>
              <a:gd name="connsiteY234" fmla="*/ 1565888 h 1699043"/>
              <a:gd name="connsiteX235" fmla="*/ 10022025 w 10232859"/>
              <a:gd name="connsiteY235" fmla="*/ 1599696 h 1699043"/>
              <a:gd name="connsiteX236" fmla="*/ 10220406 w 10232859"/>
              <a:gd name="connsiteY236" fmla="*/ 1677005 h 1699043"/>
              <a:gd name="connsiteX237" fmla="*/ 10232859 w 10232859"/>
              <a:gd name="connsiteY237" fmla="*/ 1699043 h 1699043"/>
              <a:gd name="connsiteX238" fmla="*/ 0 w 10232859"/>
              <a:gd name="connsiteY238" fmla="*/ 1699043 h 1699043"/>
              <a:gd name="connsiteX239" fmla="*/ 0 w 10232859"/>
              <a:gd name="connsiteY239" fmla="*/ 21828 h 1699043"/>
              <a:gd name="connsiteX240" fmla="*/ 8097 w 10232859"/>
              <a:gd name="connsiteY240" fmla="*/ 24355 h 1699043"/>
              <a:gd name="connsiteX241" fmla="*/ 77128 w 10232859"/>
              <a:gd name="connsiteY241" fmla="*/ 6867 h 1699043"/>
              <a:gd name="connsiteX242" fmla="*/ 188338 w 10232859"/>
              <a:gd name="connsiteY242" fmla="*/ 5079 h 1699043"/>
              <a:gd name="connsiteX243" fmla="*/ 298809 w 10232859"/>
              <a:gd name="connsiteY243" fmla="*/ 6198 h 1699043"/>
              <a:gd name="connsiteX244" fmla="*/ 338985 w 10232859"/>
              <a:gd name="connsiteY244" fmla="*/ 8006 h 1699043"/>
              <a:gd name="connsiteX245" fmla="*/ 409815 w 10232859"/>
              <a:gd name="connsiteY245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06496 w 10232859"/>
              <a:gd name="connsiteY193" fmla="*/ 972839 h 1699043"/>
              <a:gd name="connsiteX194" fmla="*/ 8034497 w 10232859"/>
              <a:gd name="connsiteY194" fmla="*/ 972054 h 1699043"/>
              <a:gd name="connsiteX195" fmla="*/ 8150881 w 10232859"/>
              <a:gd name="connsiteY195" fmla="*/ 990411 h 1699043"/>
              <a:gd name="connsiteX196" fmla="*/ 8172106 w 10232859"/>
              <a:gd name="connsiteY196" fmla="*/ 990512 h 1699043"/>
              <a:gd name="connsiteX197" fmla="*/ 8196076 w 10232859"/>
              <a:gd name="connsiteY197" fmla="*/ 1000078 h 1699043"/>
              <a:gd name="connsiteX198" fmla="*/ 8247463 w 10232859"/>
              <a:gd name="connsiteY198" fmla="*/ 1016332 h 1699043"/>
              <a:gd name="connsiteX199" fmla="*/ 8279272 w 10232859"/>
              <a:gd name="connsiteY199" fmla="*/ 1032921 h 1699043"/>
              <a:gd name="connsiteX200" fmla="*/ 8289611 w 10232859"/>
              <a:gd name="connsiteY200" fmla="*/ 1028630 h 1699043"/>
              <a:gd name="connsiteX201" fmla="*/ 8311483 w 10232859"/>
              <a:gd name="connsiteY201" fmla="*/ 1029399 h 1699043"/>
              <a:gd name="connsiteX202" fmla="*/ 8399489 w 10232859"/>
              <a:gd name="connsiteY202" fmla="*/ 1048562 h 1699043"/>
              <a:gd name="connsiteX203" fmla="*/ 8415973 w 10232859"/>
              <a:gd name="connsiteY203" fmla="*/ 1049660 h 1699043"/>
              <a:gd name="connsiteX204" fmla="*/ 8433326 w 10232859"/>
              <a:gd name="connsiteY204" fmla="*/ 1057881 h 1699043"/>
              <a:gd name="connsiteX205" fmla="*/ 8502328 w 10232859"/>
              <a:gd name="connsiteY205" fmla="*/ 1091498 h 1699043"/>
              <a:gd name="connsiteX206" fmla="*/ 8534346 w 10232859"/>
              <a:gd name="connsiteY206" fmla="*/ 1106980 h 1699043"/>
              <a:gd name="connsiteX207" fmla="*/ 8534980 w 10232859"/>
              <a:gd name="connsiteY207" fmla="*/ 1110861 h 1699043"/>
              <a:gd name="connsiteX208" fmla="*/ 8544104 w 10232859"/>
              <a:gd name="connsiteY208" fmla="*/ 1108406 h 1699043"/>
              <a:gd name="connsiteX209" fmla="*/ 8567742 w 10232859"/>
              <a:gd name="connsiteY209" fmla="*/ 1117590 h 1699043"/>
              <a:gd name="connsiteX210" fmla="*/ 8633779 w 10232859"/>
              <a:gd name="connsiteY210" fmla="*/ 1139226 h 1699043"/>
              <a:gd name="connsiteX211" fmla="*/ 8676965 w 10232859"/>
              <a:gd name="connsiteY211" fmla="*/ 1156949 h 1699043"/>
              <a:gd name="connsiteX212" fmla="*/ 8698944 w 10232859"/>
              <a:gd name="connsiteY212" fmla="*/ 1156939 h 1699043"/>
              <a:gd name="connsiteX213" fmla="*/ 8711456 w 10232859"/>
              <a:gd name="connsiteY213" fmla="*/ 1169217 h 1699043"/>
              <a:gd name="connsiteX214" fmla="*/ 8732793 w 10232859"/>
              <a:gd name="connsiteY214" fmla="*/ 1172972 h 1699043"/>
              <a:gd name="connsiteX215" fmla="*/ 8751897 w 10232859"/>
              <a:gd name="connsiteY215" fmla="*/ 1190886 h 1699043"/>
              <a:gd name="connsiteX216" fmla="*/ 8793564 w 10232859"/>
              <a:gd name="connsiteY216" fmla="*/ 1172572 h 1699043"/>
              <a:gd name="connsiteX217" fmla="*/ 8834270 w 10232859"/>
              <a:gd name="connsiteY217" fmla="*/ 1206624 h 1699043"/>
              <a:gd name="connsiteX218" fmla="*/ 8853872 w 10232859"/>
              <a:gd name="connsiteY218" fmla="*/ 1214714 h 1699043"/>
              <a:gd name="connsiteX219" fmla="*/ 8861901 w 10232859"/>
              <a:gd name="connsiteY219" fmla="*/ 1211375 h 1699043"/>
              <a:gd name="connsiteX220" fmla="*/ 8874168 w 10232859"/>
              <a:gd name="connsiteY220" fmla="*/ 1213967 h 1699043"/>
              <a:gd name="connsiteX221" fmla="*/ 8871123 w 10232859"/>
              <a:gd name="connsiteY221" fmla="*/ 1221160 h 1699043"/>
              <a:gd name="connsiteX222" fmla="*/ 8903537 w 10232859"/>
              <a:gd name="connsiteY222" fmla="*/ 1230588 h 1699043"/>
              <a:gd name="connsiteX223" fmla="*/ 8933767 w 10232859"/>
              <a:gd name="connsiteY223" fmla="*/ 1263368 h 1699043"/>
              <a:gd name="connsiteX224" fmla="*/ 8985765 w 10232859"/>
              <a:gd name="connsiteY224" fmla="*/ 1287664 h 1699043"/>
              <a:gd name="connsiteX225" fmla="*/ 9071444 w 10232859"/>
              <a:gd name="connsiteY225" fmla="*/ 1317305 h 1699043"/>
              <a:gd name="connsiteX226" fmla="*/ 9096711 w 10232859"/>
              <a:gd name="connsiteY226" fmla="*/ 1327777 h 1699043"/>
              <a:gd name="connsiteX227" fmla="*/ 9338853 w 10232859"/>
              <a:gd name="connsiteY227" fmla="*/ 1448046 h 1699043"/>
              <a:gd name="connsiteX228" fmla="*/ 9520814 w 10232859"/>
              <a:gd name="connsiteY228" fmla="*/ 1449827 h 1699043"/>
              <a:gd name="connsiteX229" fmla="*/ 9702271 w 10232859"/>
              <a:gd name="connsiteY229" fmla="*/ 1488553 h 1699043"/>
              <a:gd name="connsiteX230" fmla="*/ 9744273 w 10232859"/>
              <a:gd name="connsiteY230" fmla="*/ 1523512 h 1699043"/>
              <a:gd name="connsiteX231" fmla="*/ 9771903 w 10232859"/>
              <a:gd name="connsiteY231" fmla="*/ 1530034 h 1699043"/>
              <a:gd name="connsiteX232" fmla="*/ 9818565 w 10232859"/>
              <a:gd name="connsiteY232" fmla="*/ 1538545 h 1699043"/>
              <a:gd name="connsiteX233" fmla="*/ 9882202 w 10232859"/>
              <a:gd name="connsiteY233" fmla="*/ 1565888 h 1699043"/>
              <a:gd name="connsiteX234" fmla="*/ 10022025 w 10232859"/>
              <a:gd name="connsiteY234" fmla="*/ 1599696 h 1699043"/>
              <a:gd name="connsiteX235" fmla="*/ 10220406 w 10232859"/>
              <a:gd name="connsiteY235" fmla="*/ 1677005 h 1699043"/>
              <a:gd name="connsiteX236" fmla="*/ 10232859 w 10232859"/>
              <a:gd name="connsiteY236" fmla="*/ 1699043 h 1699043"/>
              <a:gd name="connsiteX237" fmla="*/ 0 w 10232859"/>
              <a:gd name="connsiteY237" fmla="*/ 1699043 h 1699043"/>
              <a:gd name="connsiteX238" fmla="*/ 0 w 10232859"/>
              <a:gd name="connsiteY238" fmla="*/ 21828 h 1699043"/>
              <a:gd name="connsiteX239" fmla="*/ 8097 w 10232859"/>
              <a:gd name="connsiteY239" fmla="*/ 24355 h 1699043"/>
              <a:gd name="connsiteX240" fmla="*/ 77128 w 10232859"/>
              <a:gd name="connsiteY240" fmla="*/ 6867 h 1699043"/>
              <a:gd name="connsiteX241" fmla="*/ 188338 w 10232859"/>
              <a:gd name="connsiteY241" fmla="*/ 5079 h 1699043"/>
              <a:gd name="connsiteX242" fmla="*/ 298809 w 10232859"/>
              <a:gd name="connsiteY242" fmla="*/ 6198 h 1699043"/>
              <a:gd name="connsiteX243" fmla="*/ 338985 w 10232859"/>
              <a:gd name="connsiteY243" fmla="*/ 8006 h 1699043"/>
              <a:gd name="connsiteX244" fmla="*/ 409815 w 10232859"/>
              <a:gd name="connsiteY244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06496 w 10232859"/>
              <a:gd name="connsiteY193" fmla="*/ 972839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11456 w 10232859"/>
              <a:gd name="connsiteY212" fmla="*/ 1169217 h 1699043"/>
              <a:gd name="connsiteX213" fmla="*/ 8732793 w 10232859"/>
              <a:gd name="connsiteY213" fmla="*/ 1172972 h 1699043"/>
              <a:gd name="connsiteX214" fmla="*/ 8751897 w 10232859"/>
              <a:gd name="connsiteY214" fmla="*/ 1190886 h 1699043"/>
              <a:gd name="connsiteX215" fmla="*/ 8793564 w 10232859"/>
              <a:gd name="connsiteY215" fmla="*/ 1172572 h 1699043"/>
              <a:gd name="connsiteX216" fmla="*/ 8834270 w 10232859"/>
              <a:gd name="connsiteY216" fmla="*/ 1206624 h 1699043"/>
              <a:gd name="connsiteX217" fmla="*/ 8853872 w 10232859"/>
              <a:gd name="connsiteY217" fmla="*/ 1214714 h 1699043"/>
              <a:gd name="connsiteX218" fmla="*/ 8861901 w 10232859"/>
              <a:gd name="connsiteY218" fmla="*/ 1211375 h 1699043"/>
              <a:gd name="connsiteX219" fmla="*/ 8874168 w 10232859"/>
              <a:gd name="connsiteY219" fmla="*/ 1213967 h 1699043"/>
              <a:gd name="connsiteX220" fmla="*/ 8871123 w 10232859"/>
              <a:gd name="connsiteY220" fmla="*/ 1221160 h 1699043"/>
              <a:gd name="connsiteX221" fmla="*/ 8903537 w 10232859"/>
              <a:gd name="connsiteY221" fmla="*/ 1230588 h 1699043"/>
              <a:gd name="connsiteX222" fmla="*/ 8933767 w 10232859"/>
              <a:gd name="connsiteY222" fmla="*/ 1263368 h 1699043"/>
              <a:gd name="connsiteX223" fmla="*/ 8985765 w 10232859"/>
              <a:gd name="connsiteY223" fmla="*/ 1287664 h 1699043"/>
              <a:gd name="connsiteX224" fmla="*/ 9071444 w 10232859"/>
              <a:gd name="connsiteY224" fmla="*/ 1317305 h 1699043"/>
              <a:gd name="connsiteX225" fmla="*/ 9096711 w 10232859"/>
              <a:gd name="connsiteY225" fmla="*/ 1327777 h 1699043"/>
              <a:gd name="connsiteX226" fmla="*/ 9338853 w 10232859"/>
              <a:gd name="connsiteY226" fmla="*/ 1448046 h 1699043"/>
              <a:gd name="connsiteX227" fmla="*/ 9520814 w 10232859"/>
              <a:gd name="connsiteY227" fmla="*/ 1449827 h 1699043"/>
              <a:gd name="connsiteX228" fmla="*/ 9702271 w 10232859"/>
              <a:gd name="connsiteY228" fmla="*/ 1488553 h 1699043"/>
              <a:gd name="connsiteX229" fmla="*/ 9744273 w 10232859"/>
              <a:gd name="connsiteY229" fmla="*/ 1523512 h 1699043"/>
              <a:gd name="connsiteX230" fmla="*/ 9771903 w 10232859"/>
              <a:gd name="connsiteY230" fmla="*/ 1530034 h 1699043"/>
              <a:gd name="connsiteX231" fmla="*/ 9818565 w 10232859"/>
              <a:gd name="connsiteY231" fmla="*/ 1538545 h 1699043"/>
              <a:gd name="connsiteX232" fmla="*/ 9882202 w 10232859"/>
              <a:gd name="connsiteY232" fmla="*/ 1565888 h 1699043"/>
              <a:gd name="connsiteX233" fmla="*/ 10022025 w 10232859"/>
              <a:gd name="connsiteY233" fmla="*/ 1599696 h 1699043"/>
              <a:gd name="connsiteX234" fmla="*/ 10220406 w 10232859"/>
              <a:gd name="connsiteY234" fmla="*/ 1677005 h 1699043"/>
              <a:gd name="connsiteX235" fmla="*/ 10232859 w 10232859"/>
              <a:gd name="connsiteY235" fmla="*/ 1699043 h 1699043"/>
              <a:gd name="connsiteX236" fmla="*/ 0 w 10232859"/>
              <a:gd name="connsiteY236" fmla="*/ 1699043 h 1699043"/>
              <a:gd name="connsiteX237" fmla="*/ 0 w 10232859"/>
              <a:gd name="connsiteY237" fmla="*/ 21828 h 1699043"/>
              <a:gd name="connsiteX238" fmla="*/ 8097 w 10232859"/>
              <a:gd name="connsiteY238" fmla="*/ 24355 h 1699043"/>
              <a:gd name="connsiteX239" fmla="*/ 77128 w 10232859"/>
              <a:gd name="connsiteY239" fmla="*/ 6867 h 1699043"/>
              <a:gd name="connsiteX240" fmla="*/ 188338 w 10232859"/>
              <a:gd name="connsiteY240" fmla="*/ 5079 h 1699043"/>
              <a:gd name="connsiteX241" fmla="*/ 298809 w 10232859"/>
              <a:gd name="connsiteY241" fmla="*/ 6198 h 1699043"/>
              <a:gd name="connsiteX242" fmla="*/ 338985 w 10232859"/>
              <a:gd name="connsiteY242" fmla="*/ 8006 h 1699043"/>
              <a:gd name="connsiteX243" fmla="*/ 409815 w 10232859"/>
              <a:gd name="connsiteY243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11456 w 10232859"/>
              <a:gd name="connsiteY212" fmla="*/ 1169217 h 1699043"/>
              <a:gd name="connsiteX213" fmla="*/ 8732793 w 10232859"/>
              <a:gd name="connsiteY213" fmla="*/ 1172972 h 1699043"/>
              <a:gd name="connsiteX214" fmla="*/ 8751897 w 10232859"/>
              <a:gd name="connsiteY214" fmla="*/ 1190886 h 1699043"/>
              <a:gd name="connsiteX215" fmla="*/ 8793564 w 10232859"/>
              <a:gd name="connsiteY215" fmla="*/ 1172572 h 1699043"/>
              <a:gd name="connsiteX216" fmla="*/ 8834270 w 10232859"/>
              <a:gd name="connsiteY216" fmla="*/ 1206624 h 1699043"/>
              <a:gd name="connsiteX217" fmla="*/ 8853872 w 10232859"/>
              <a:gd name="connsiteY217" fmla="*/ 1214714 h 1699043"/>
              <a:gd name="connsiteX218" fmla="*/ 8861901 w 10232859"/>
              <a:gd name="connsiteY218" fmla="*/ 1211375 h 1699043"/>
              <a:gd name="connsiteX219" fmla="*/ 8874168 w 10232859"/>
              <a:gd name="connsiteY219" fmla="*/ 1213967 h 1699043"/>
              <a:gd name="connsiteX220" fmla="*/ 8871123 w 10232859"/>
              <a:gd name="connsiteY220" fmla="*/ 1221160 h 1699043"/>
              <a:gd name="connsiteX221" fmla="*/ 8903537 w 10232859"/>
              <a:gd name="connsiteY221" fmla="*/ 1230588 h 1699043"/>
              <a:gd name="connsiteX222" fmla="*/ 8933767 w 10232859"/>
              <a:gd name="connsiteY222" fmla="*/ 1263368 h 1699043"/>
              <a:gd name="connsiteX223" fmla="*/ 8985765 w 10232859"/>
              <a:gd name="connsiteY223" fmla="*/ 1287664 h 1699043"/>
              <a:gd name="connsiteX224" fmla="*/ 9071444 w 10232859"/>
              <a:gd name="connsiteY224" fmla="*/ 1317305 h 1699043"/>
              <a:gd name="connsiteX225" fmla="*/ 9096711 w 10232859"/>
              <a:gd name="connsiteY225" fmla="*/ 1327777 h 1699043"/>
              <a:gd name="connsiteX226" fmla="*/ 9338853 w 10232859"/>
              <a:gd name="connsiteY226" fmla="*/ 1448046 h 1699043"/>
              <a:gd name="connsiteX227" fmla="*/ 9520814 w 10232859"/>
              <a:gd name="connsiteY227" fmla="*/ 1449827 h 1699043"/>
              <a:gd name="connsiteX228" fmla="*/ 9702271 w 10232859"/>
              <a:gd name="connsiteY228" fmla="*/ 1488553 h 1699043"/>
              <a:gd name="connsiteX229" fmla="*/ 9744273 w 10232859"/>
              <a:gd name="connsiteY229" fmla="*/ 1523512 h 1699043"/>
              <a:gd name="connsiteX230" fmla="*/ 9771903 w 10232859"/>
              <a:gd name="connsiteY230" fmla="*/ 1530034 h 1699043"/>
              <a:gd name="connsiteX231" fmla="*/ 9818565 w 10232859"/>
              <a:gd name="connsiteY231" fmla="*/ 1538545 h 1699043"/>
              <a:gd name="connsiteX232" fmla="*/ 9882202 w 10232859"/>
              <a:gd name="connsiteY232" fmla="*/ 1565888 h 1699043"/>
              <a:gd name="connsiteX233" fmla="*/ 10022025 w 10232859"/>
              <a:gd name="connsiteY233" fmla="*/ 1599696 h 1699043"/>
              <a:gd name="connsiteX234" fmla="*/ 10220406 w 10232859"/>
              <a:gd name="connsiteY234" fmla="*/ 1677005 h 1699043"/>
              <a:gd name="connsiteX235" fmla="*/ 10232859 w 10232859"/>
              <a:gd name="connsiteY235" fmla="*/ 1699043 h 1699043"/>
              <a:gd name="connsiteX236" fmla="*/ 0 w 10232859"/>
              <a:gd name="connsiteY236" fmla="*/ 1699043 h 1699043"/>
              <a:gd name="connsiteX237" fmla="*/ 0 w 10232859"/>
              <a:gd name="connsiteY237" fmla="*/ 21828 h 1699043"/>
              <a:gd name="connsiteX238" fmla="*/ 8097 w 10232859"/>
              <a:gd name="connsiteY238" fmla="*/ 24355 h 1699043"/>
              <a:gd name="connsiteX239" fmla="*/ 77128 w 10232859"/>
              <a:gd name="connsiteY239" fmla="*/ 6867 h 1699043"/>
              <a:gd name="connsiteX240" fmla="*/ 188338 w 10232859"/>
              <a:gd name="connsiteY240" fmla="*/ 5079 h 1699043"/>
              <a:gd name="connsiteX241" fmla="*/ 298809 w 10232859"/>
              <a:gd name="connsiteY241" fmla="*/ 6198 h 1699043"/>
              <a:gd name="connsiteX242" fmla="*/ 338985 w 10232859"/>
              <a:gd name="connsiteY242" fmla="*/ 8006 h 1699043"/>
              <a:gd name="connsiteX243" fmla="*/ 409815 w 10232859"/>
              <a:gd name="connsiteY243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32793 w 10232859"/>
              <a:gd name="connsiteY212" fmla="*/ 1172972 h 1699043"/>
              <a:gd name="connsiteX213" fmla="*/ 8751897 w 10232859"/>
              <a:gd name="connsiteY213" fmla="*/ 1190886 h 1699043"/>
              <a:gd name="connsiteX214" fmla="*/ 8793564 w 10232859"/>
              <a:gd name="connsiteY214" fmla="*/ 1172572 h 1699043"/>
              <a:gd name="connsiteX215" fmla="*/ 8834270 w 10232859"/>
              <a:gd name="connsiteY215" fmla="*/ 1206624 h 1699043"/>
              <a:gd name="connsiteX216" fmla="*/ 8853872 w 10232859"/>
              <a:gd name="connsiteY216" fmla="*/ 1214714 h 1699043"/>
              <a:gd name="connsiteX217" fmla="*/ 8861901 w 10232859"/>
              <a:gd name="connsiteY217" fmla="*/ 1211375 h 1699043"/>
              <a:gd name="connsiteX218" fmla="*/ 8874168 w 10232859"/>
              <a:gd name="connsiteY218" fmla="*/ 1213967 h 1699043"/>
              <a:gd name="connsiteX219" fmla="*/ 8871123 w 10232859"/>
              <a:gd name="connsiteY219" fmla="*/ 1221160 h 1699043"/>
              <a:gd name="connsiteX220" fmla="*/ 8903537 w 10232859"/>
              <a:gd name="connsiteY220" fmla="*/ 1230588 h 1699043"/>
              <a:gd name="connsiteX221" fmla="*/ 8933767 w 10232859"/>
              <a:gd name="connsiteY221" fmla="*/ 1263368 h 1699043"/>
              <a:gd name="connsiteX222" fmla="*/ 8985765 w 10232859"/>
              <a:gd name="connsiteY222" fmla="*/ 1287664 h 1699043"/>
              <a:gd name="connsiteX223" fmla="*/ 9071444 w 10232859"/>
              <a:gd name="connsiteY223" fmla="*/ 1317305 h 1699043"/>
              <a:gd name="connsiteX224" fmla="*/ 9096711 w 10232859"/>
              <a:gd name="connsiteY224" fmla="*/ 1327777 h 1699043"/>
              <a:gd name="connsiteX225" fmla="*/ 9338853 w 10232859"/>
              <a:gd name="connsiteY225" fmla="*/ 1448046 h 1699043"/>
              <a:gd name="connsiteX226" fmla="*/ 9520814 w 10232859"/>
              <a:gd name="connsiteY226" fmla="*/ 1449827 h 1699043"/>
              <a:gd name="connsiteX227" fmla="*/ 9702271 w 10232859"/>
              <a:gd name="connsiteY227" fmla="*/ 1488553 h 1699043"/>
              <a:gd name="connsiteX228" fmla="*/ 9744273 w 10232859"/>
              <a:gd name="connsiteY228" fmla="*/ 1523512 h 1699043"/>
              <a:gd name="connsiteX229" fmla="*/ 9771903 w 10232859"/>
              <a:gd name="connsiteY229" fmla="*/ 1530034 h 1699043"/>
              <a:gd name="connsiteX230" fmla="*/ 9818565 w 10232859"/>
              <a:gd name="connsiteY230" fmla="*/ 1538545 h 1699043"/>
              <a:gd name="connsiteX231" fmla="*/ 9882202 w 10232859"/>
              <a:gd name="connsiteY231" fmla="*/ 1565888 h 1699043"/>
              <a:gd name="connsiteX232" fmla="*/ 10022025 w 10232859"/>
              <a:gd name="connsiteY232" fmla="*/ 1599696 h 1699043"/>
              <a:gd name="connsiteX233" fmla="*/ 10220406 w 10232859"/>
              <a:gd name="connsiteY233" fmla="*/ 1677005 h 1699043"/>
              <a:gd name="connsiteX234" fmla="*/ 10232859 w 10232859"/>
              <a:gd name="connsiteY234" fmla="*/ 1699043 h 1699043"/>
              <a:gd name="connsiteX235" fmla="*/ 0 w 10232859"/>
              <a:gd name="connsiteY235" fmla="*/ 1699043 h 1699043"/>
              <a:gd name="connsiteX236" fmla="*/ 0 w 10232859"/>
              <a:gd name="connsiteY236" fmla="*/ 21828 h 1699043"/>
              <a:gd name="connsiteX237" fmla="*/ 8097 w 10232859"/>
              <a:gd name="connsiteY237" fmla="*/ 24355 h 1699043"/>
              <a:gd name="connsiteX238" fmla="*/ 77128 w 10232859"/>
              <a:gd name="connsiteY238" fmla="*/ 6867 h 1699043"/>
              <a:gd name="connsiteX239" fmla="*/ 188338 w 10232859"/>
              <a:gd name="connsiteY239" fmla="*/ 5079 h 1699043"/>
              <a:gd name="connsiteX240" fmla="*/ 298809 w 10232859"/>
              <a:gd name="connsiteY240" fmla="*/ 6198 h 1699043"/>
              <a:gd name="connsiteX241" fmla="*/ 338985 w 10232859"/>
              <a:gd name="connsiteY241" fmla="*/ 8006 h 1699043"/>
              <a:gd name="connsiteX242" fmla="*/ 409815 w 10232859"/>
              <a:gd name="connsiteY242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51897 w 10232859"/>
              <a:gd name="connsiteY212" fmla="*/ 1190886 h 1699043"/>
              <a:gd name="connsiteX213" fmla="*/ 8793564 w 10232859"/>
              <a:gd name="connsiteY213" fmla="*/ 1172572 h 1699043"/>
              <a:gd name="connsiteX214" fmla="*/ 8834270 w 10232859"/>
              <a:gd name="connsiteY214" fmla="*/ 1206624 h 1699043"/>
              <a:gd name="connsiteX215" fmla="*/ 8853872 w 10232859"/>
              <a:gd name="connsiteY215" fmla="*/ 1214714 h 1699043"/>
              <a:gd name="connsiteX216" fmla="*/ 8861901 w 10232859"/>
              <a:gd name="connsiteY216" fmla="*/ 1211375 h 1699043"/>
              <a:gd name="connsiteX217" fmla="*/ 8874168 w 10232859"/>
              <a:gd name="connsiteY217" fmla="*/ 1213967 h 1699043"/>
              <a:gd name="connsiteX218" fmla="*/ 8871123 w 10232859"/>
              <a:gd name="connsiteY218" fmla="*/ 1221160 h 1699043"/>
              <a:gd name="connsiteX219" fmla="*/ 8903537 w 10232859"/>
              <a:gd name="connsiteY219" fmla="*/ 1230588 h 1699043"/>
              <a:gd name="connsiteX220" fmla="*/ 8933767 w 10232859"/>
              <a:gd name="connsiteY220" fmla="*/ 1263368 h 1699043"/>
              <a:gd name="connsiteX221" fmla="*/ 8985765 w 10232859"/>
              <a:gd name="connsiteY221" fmla="*/ 1287664 h 1699043"/>
              <a:gd name="connsiteX222" fmla="*/ 9071444 w 10232859"/>
              <a:gd name="connsiteY222" fmla="*/ 1317305 h 1699043"/>
              <a:gd name="connsiteX223" fmla="*/ 9096711 w 10232859"/>
              <a:gd name="connsiteY223" fmla="*/ 1327777 h 1699043"/>
              <a:gd name="connsiteX224" fmla="*/ 9338853 w 10232859"/>
              <a:gd name="connsiteY224" fmla="*/ 1448046 h 1699043"/>
              <a:gd name="connsiteX225" fmla="*/ 9520814 w 10232859"/>
              <a:gd name="connsiteY225" fmla="*/ 1449827 h 1699043"/>
              <a:gd name="connsiteX226" fmla="*/ 9702271 w 10232859"/>
              <a:gd name="connsiteY226" fmla="*/ 1488553 h 1699043"/>
              <a:gd name="connsiteX227" fmla="*/ 9744273 w 10232859"/>
              <a:gd name="connsiteY227" fmla="*/ 1523512 h 1699043"/>
              <a:gd name="connsiteX228" fmla="*/ 9771903 w 10232859"/>
              <a:gd name="connsiteY228" fmla="*/ 1530034 h 1699043"/>
              <a:gd name="connsiteX229" fmla="*/ 9818565 w 10232859"/>
              <a:gd name="connsiteY229" fmla="*/ 1538545 h 1699043"/>
              <a:gd name="connsiteX230" fmla="*/ 9882202 w 10232859"/>
              <a:gd name="connsiteY230" fmla="*/ 1565888 h 1699043"/>
              <a:gd name="connsiteX231" fmla="*/ 10022025 w 10232859"/>
              <a:gd name="connsiteY231" fmla="*/ 1599696 h 1699043"/>
              <a:gd name="connsiteX232" fmla="*/ 10220406 w 10232859"/>
              <a:gd name="connsiteY232" fmla="*/ 1677005 h 1699043"/>
              <a:gd name="connsiteX233" fmla="*/ 10232859 w 10232859"/>
              <a:gd name="connsiteY233" fmla="*/ 1699043 h 1699043"/>
              <a:gd name="connsiteX234" fmla="*/ 0 w 10232859"/>
              <a:gd name="connsiteY234" fmla="*/ 1699043 h 1699043"/>
              <a:gd name="connsiteX235" fmla="*/ 0 w 10232859"/>
              <a:gd name="connsiteY235" fmla="*/ 21828 h 1699043"/>
              <a:gd name="connsiteX236" fmla="*/ 8097 w 10232859"/>
              <a:gd name="connsiteY236" fmla="*/ 24355 h 1699043"/>
              <a:gd name="connsiteX237" fmla="*/ 77128 w 10232859"/>
              <a:gd name="connsiteY237" fmla="*/ 6867 h 1699043"/>
              <a:gd name="connsiteX238" fmla="*/ 188338 w 10232859"/>
              <a:gd name="connsiteY238" fmla="*/ 5079 h 1699043"/>
              <a:gd name="connsiteX239" fmla="*/ 298809 w 10232859"/>
              <a:gd name="connsiteY239" fmla="*/ 6198 h 1699043"/>
              <a:gd name="connsiteX240" fmla="*/ 338985 w 10232859"/>
              <a:gd name="connsiteY240" fmla="*/ 8006 h 1699043"/>
              <a:gd name="connsiteX241" fmla="*/ 409815 w 10232859"/>
              <a:gd name="connsiteY241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51897 w 10232859"/>
              <a:gd name="connsiteY212" fmla="*/ 1190886 h 1699043"/>
              <a:gd name="connsiteX213" fmla="*/ 8834270 w 10232859"/>
              <a:gd name="connsiteY213" fmla="*/ 1206624 h 1699043"/>
              <a:gd name="connsiteX214" fmla="*/ 8853872 w 10232859"/>
              <a:gd name="connsiteY214" fmla="*/ 1214714 h 1699043"/>
              <a:gd name="connsiteX215" fmla="*/ 8861901 w 10232859"/>
              <a:gd name="connsiteY215" fmla="*/ 1211375 h 1699043"/>
              <a:gd name="connsiteX216" fmla="*/ 8874168 w 10232859"/>
              <a:gd name="connsiteY216" fmla="*/ 1213967 h 1699043"/>
              <a:gd name="connsiteX217" fmla="*/ 8871123 w 10232859"/>
              <a:gd name="connsiteY217" fmla="*/ 1221160 h 1699043"/>
              <a:gd name="connsiteX218" fmla="*/ 8903537 w 10232859"/>
              <a:gd name="connsiteY218" fmla="*/ 1230588 h 1699043"/>
              <a:gd name="connsiteX219" fmla="*/ 8933767 w 10232859"/>
              <a:gd name="connsiteY219" fmla="*/ 1263368 h 1699043"/>
              <a:gd name="connsiteX220" fmla="*/ 8985765 w 10232859"/>
              <a:gd name="connsiteY220" fmla="*/ 1287664 h 1699043"/>
              <a:gd name="connsiteX221" fmla="*/ 9071444 w 10232859"/>
              <a:gd name="connsiteY221" fmla="*/ 1317305 h 1699043"/>
              <a:gd name="connsiteX222" fmla="*/ 9096711 w 10232859"/>
              <a:gd name="connsiteY222" fmla="*/ 1327777 h 1699043"/>
              <a:gd name="connsiteX223" fmla="*/ 9338853 w 10232859"/>
              <a:gd name="connsiteY223" fmla="*/ 1448046 h 1699043"/>
              <a:gd name="connsiteX224" fmla="*/ 9520814 w 10232859"/>
              <a:gd name="connsiteY224" fmla="*/ 1449827 h 1699043"/>
              <a:gd name="connsiteX225" fmla="*/ 9702271 w 10232859"/>
              <a:gd name="connsiteY225" fmla="*/ 1488553 h 1699043"/>
              <a:gd name="connsiteX226" fmla="*/ 9744273 w 10232859"/>
              <a:gd name="connsiteY226" fmla="*/ 1523512 h 1699043"/>
              <a:gd name="connsiteX227" fmla="*/ 9771903 w 10232859"/>
              <a:gd name="connsiteY227" fmla="*/ 1530034 h 1699043"/>
              <a:gd name="connsiteX228" fmla="*/ 9818565 w 10232859"/>
              <a:gd name="connsiteY228" fmla="*/ 1538545 h 1699043"/>
              <a:gd name="connsiteX229" fmla="*/ 9882202 w 10232859"/>
              <a:gd name="connsiteY229" fmla="*/ 1565888 h 1699043"/>
              <a:gd name="connsiteX230" fmla="*/ 10022025 w 10232859"/>
              <a:gd name="connsiteY230" fmla="*/ 1599696 h 1699043"/>
              <a:gd name="connsiteX231" fmla="*/ 10220406 w 10232859"/>
              <a:gd name="connsiteY231" fmla="*/ 1677005 h 1699043"/>
              <a:gd name="connsiteX232" fmla="*/ 10232859 w 10232859"/>
              <a:gd name="connsiteY232" fmla="*/ 1699043 h 1699043"/>
              <a:gd name="connsiteX233" fmla="*/ 0 w 10232859"/>
              <a:gd name="connsiteY233" fmla="*/ 1699043 h 1699043"/>
              <a:gd name="connsiteX234" fmla="*/ 0 w 10232859"/>
              <a:gd name="connsiteY234" fmla="*/ 21828 h 1699043"/>
              <a:gd name="connsiteX235" fmla="*/ 8097 w 10232859"/>
              <a:gd name="connsiteY235" fmla="*/ 24355 h 1699043"/>
              <a:gd name="connsiteX236" fmla="*/ 77128 w 10232859"/>
              <a:gd name="connsiteY236" fmla="*/ 6867 h 1699043"/>
              <a:gd name="connsiteX237" fmla="*/ 188338 w 10232859"/>
              <a:gd name="connsiteY237" fmla="*/ 5079 h 1699043"/>
              <a:gd name="connsiteX238" fmla="*/ 298809 w 10232859"/>
              <a:gd name="connsiteY238" fmla="*/ 6198 h 1699043"/>
              <a:gd name="connsiteX239" fmla="*/ 338985 w 10232859"/>
              <a:gd name="connsiteY239" fmla="*/ 8006 h 1699043"/>
              <a:gd name="connsiteX240" fmla="*/ 409815 w 10232859"/>
              <a:gd name="connsiteY240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51897 w 10232859"/>
              <a:gd name="connsiteY212" fmla="*/ 1190886 h 1699043"/>
              <a:gd name="connsiteX213" fmla="*/ 8834270 w 10232859"/>
              <a:gd name="connsiteY213" fmla="*/ 1206624 h 1699043"/>
              <a:gd name="connsiteX214" fmla="*/ 8853872 w 10232859"/>
              <a:gd name="connsiteY214" fmla="*/ 1214714 h 1699043"/>
              <a:gd name="connsiteX215" fmla="*/ 8861901 w 10232859"/>
              <a:gd name="connsiteY215" fmla="*/ 1211375 h 1699043"/>
              <a:gd name="connsiteX216" fmla="*/ 8874168 w 10232859"/>
              <a:gd name="connsiteY216" fmla="*/ 1213967 h 1699043"/>
              <a:gd name="connsiteX217" fmla="*/ 8871123 w 10232859"/>
              <a:gd name="connsiteY217" fmla="*/ 1221160 h 1699043"/>
              <a:gd name="connsiteX218" fmla="*/ 8903537 w 10232859"/>
              <a:gd name="connsiteY218" fmla="*/ 1230588 h 1699043"/>
              <a:gd name="connsiteX219" fmla="*/ 8933767 w 10232859"/>
              <a:gd name="connsiteY219" fmla="*/ 1263368 h 1699043"/>
              <a:gd name="connsiteX220" fmla="*/ 8985765 w 10232859"/>
              <a:gd name="connsiteY220" fmla="*/ 1287664 h 1699043"/>
              <a:gd name="connsiteX221" fmla="*/ 9071444 w 10232859"/>
              <a:gd name="connsiteY221" fmla="*/ 1317305 h 1699043"/>
              <a:gd name="connsiteX222" fmla="*/ 9096711 w 10232859"/>
              <a:gd name="connsiteY222" fmla="*/ 1327777 h 1699043"/>
              <a:gd name="connsiteX223" fmla="*/ 9338853 w 10232859"/>
              <a:gd name="connsiteY223" fmla="*/ 1448046 h 1699043"/>
              <a:gd name="connsiteX224" fmla="*/ 9520814 w 10232859"/>
              <a:gd name="connsiteY224" fmla="*/ 1449827 h 1699043"/>
              <a:gd name="connsiteX225" fmla="*/ 9702271 w 10232859"/>
              <a:gd name="connsiteY225" fmla="*/ 1488553 h 1699043"/>
              <a:gd name="connsiteX226" fmla="*/ 9744273 w 10232859"/>
              <a:gd name="connsiteY226" fmla="*/ 1523512 h 1699043"/>
              <a:gd name="connsiteX227" fmla="*/ 9771903 w 10232859"/>
              <a:gd name="connsiteY227" fmla="*/ 1530034 h 1699043"/>
              <a:gd name="connsiteX228" fmla="*/ 9818565 w 10232859"/>
              <a:gd name="connsiteY228" fmla="*/ 1538545 h 1699043"/>
              <a:gd name="connsiteX229" fmla="*/ 9882202 w 10232859"/>
              <a:gd name="connsiteY229" fmla="*/ 1565888 h 1699043"/>
              <a:gd name="connsiteX230" fmla="*/ 10022025 w 10232859"/>
              <a:gd name="connsiteY230" fmla="*/ 1599696 h 1699043"/>
              <a:gd name="connsiteX231" fmla="*/ 10220406 w 10232859"/>
              <a:gd name="connsiteY231" fmla="*/ 1677005 h 1699043"/>
              <a:gd name="connsiteX232" fmla="*/ 10232859 w 10232859"/>
              <a:gd name="connsiteY232" fmla="*/ 1699043 h 1699043"/>
              <a:gd name="connsiteX233" fmla="*/ 0 w 10232859"/>
              <a:gd name="connsiteY233" fmla="*/ 1699043 h 1699043"/>
              <a:gd name="connsiteX234" fmla="*/ 0 w 10232859"/>
              <a:gd name="connsiteY234" fmla="*/ 21828 h 1699043"/>
              <a:gd name="connsiteX235" fmla="*/ 8097 w 10232859"/>
              <a:gd name="connsiteY235" fmla="*/ 24355 h 1699043"/>
              <a:gd name="connsiteX236" fmla="*/ 77128 w 10232859"/>
              <a:gd name="connsiteY236" fmla="*/ 6867 h 1699043"/>
              <a:gd name="connsiteX237" fmla="*/ 188338 w 10232859"/>
              <a:gd name="connsiteY237" fmla="*/ 5079 h 1699043"/>
              <a:gd name="connsiteX238" fmla="*/ 298809 w 10232859"/>
              <a:gd name="connsiteY238" fmla="*/ 6198 h 1699043"/>
              <a:gd name="connsiteX239" fmla="*/ 338985 w 10232859"/>
              <a:gd name="connsiteY239" fmla="*/ 8006 h 1699043"/>
              <a:gd name="connsiteX240" fmla="*/ 409815 w 10232859"/>
              <a:gd name="connsiteY240" fmla="*/ 5045 h 169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10232859" h="1699043">
                <a:moveTo>
                  <a:pt x="409815" y="5045"/>
                </a:moveTo>
                <a:cubicBezTo>
                  <a:pt x="429370" y="4390"/>
                  <a:pt x="447350" y="1844"/>
                  <a:pt x="456316" y="4077"/>
                </a:cubicBezTo>
                <a:cubicBezTo>
                  <a:pt x="477158" y="7678"/>
                  <a:pt x="444163" y="18056"/>
                  <a:pt x="463611" y="18441"/>
                </a:cubicBezTo>
                <a:cubicBezTo>
                  <a:pt x="482411" y="11619"/>
                  <a:pt x="487072" y="29834"/>
                  <a:pt x="506289" y="21667"/>
                </a:cubicBezTo>
                <a:cubicBezTo>
                  <a:pt x="496843" y="8226"/>
                  <a:pt x="549409" y="22324"/>
                  <a:pt x="547180" y="10297"/>
                </a:cubicBezTo>
                <a:cubicBezTo>
                  <a:pt x="570685" y="26535"/>
                  <a:pt x="573306" y="5039"/>
                  <a:pt x="599180" y="9165"/>
                </a:cubicBezTo>
                <a:cubicBezTo>
                  <a:pt x="612602" y="15098"/>
                  <a:pt x="621179" y="15818"/>
                  <a:pt x="630247" y="8332"/>
                </a:cubicBezTo>
                <a:cubicBezTo>
                  <a:pt x="692592" y="37344"/>
                  <a:pt x="662498" y="8239"/>
                  <a:pt x="715463" y="18029"/>
                </a:cubicBezTo>
                <a:cubicBezTo>
                  <a:pt x="761811" y="28765"/>
                  <a:pt x="812435" y="34762"/>
                  <a:pt x="862866" y="63233"/>
                </a:cubicBezTo>
                <a:cubicBezTo>
                  <a:pt x="873066" y="71493"/>
                  <a:pt x="892555" y="73882"/>
                  <a:pt x="906400" y="68570"/>
                </a:cubicBezTo>
                <a:cubicBezTo>
                  <a:pt x="908782" y="67655"/>
                  <a:pt x="910904" y="66542"/>
                  <a:pt x="912698" y="65266"/>
                </a:cubicBezTo>
                <a:cubicBezTo>
                  <a:pt x="943729" y="85619"/>
                  <a:pt x="957570" y="74516"/>
                  <a:pt x="972936" y="88549"/>
                </a:cubicBezTo>
                <a:cubicBezTo>
                  <a:pt x="1016216" y="93123"/>
                  <a:pt x="1046982" y="78021"/>
                  <a:pt x="1061158" y="90302"/>
                </a:cubicBezTo>
                <a:cubicBezTo>
                  <a:pt x="1082487" y="88877"/>
                  <a:pt x="1108723" y="73289"/>
                  <a:pt x="1127764" y="86443"/>
                </a:cubicBezTo>
                <a:cubicBezTo>
                  <a:pt x="1127604" y="75222"/>
                  <a:pt x="1154212" y="94228"/>
                  <a:pt x="1165092" y="86517"/>
                </a:cubicBezTo>
                <a:cubicBezTo>
                  <a:pt x="1172532" y="79848"/>
                  <a:pt x="1182339" y="84060"/>
                  <a:pt x="1192274" y="84088"/>
                </a:cubicBezTo>
                <a:cubicBezTo>
                  <a:pt x="1203651" y="78585"/>
                  <a:pt x="1248434" y="85441"/>
                  <a:pt x="1261359" y="91263"/>
                </a:cubicBezTo>
                <a:cubicBezTo>
                  <a:pt x="1294377" y="112056"/>
                  <a:pt x="1348832" y="92888"/>
                  <a:pt x="1375826" y="108740"/>
                </a:cubicBezTo>
                <a:cubicBezTo>
                  <a:pt x="1384490" y="110842"/>
                  <a:pt x="1392528" y="111481"/>
                  <a:pt x="1400134" y="111208"/>
                </a:cubicBezTo>
                <a:lnTo>
                  <a:pt x="1420782" y="108347"/>
                </a:lnTo>
                <a:lnTo>
                  <a:pt x="1425360" y="103343"/>
                </a:lnTo>
                <a:lnTo>
                  <a:pt x="1438688" y="103900"/>
                </a:lnTo>
                <a:lnTo>
                  <a:pt x="1442183" y="103008"/>
                </a:lnTo>
                <a:cubicBezTo>
                  <a:pt x="1448852" y="101280"/>
                  <a:pt x="1455482" y="99738"/>
                  <a:pt x="1462271" y="98933"/>
                </a:cubicBezTo>
                <a:cubicBezTo>
                  <a:pt x="1460480" y="123023"/>
                  <a:pt x="1519712" y="96044"/>
                  <a:pt x="1506437" y="116084"/>
                </a:cubicBezTo>
                <a:cubicBezTo>
                  <a:pt x="1543421" y="115842"/>
                  <a:pt x="1521082" y="134981"/>
                  <a:pt x="1559721" y="115918"/>
                </a:cubicBezTo>
                <a:cubicBezTo>
                  <a:pt x="1622424" y="132591"/>
                  <a:pt x="1709577" y="121173"/>
                  <a:pt x="1763086" y="148431"/>
                </a:cubicBezTo>
                <a:cubicBezTo>
                  <a:pt x="1815897" y="152158"/>
                  <a:pt x="1869650" y="152419"/>
                  <a:pt x="1909571" y="158571"/>
                </a:cubicBezTo>
                <a:cubicBezTo>
                  <a:pt x="1944577" y="152584"/>
                  <a:pt x="1963780" y="165894"/>
                  <a:pt x="2002612" y="185342"/>
                </a:cubicBezTo>
                <a:cubicBezTo>
                  <a:pt x="2057542" y="188412"/>
                  <a:pt x="2102353" y="209660"/>
                  <a:pt x="2155278" y="197824"/>
                </a:cubicBezTo>
                <a:cubicBezTo>
                  <a:pt x="2158165" y="201469"/>
                  <a:pt x="2161968" y="204456"/>
                  <a:pt x="2166398" y="206965"/>
                </a:cubicBezTo>
                <a:lnTo>
                  <a:pt x="2180455" y="212894"/>
                </a:lnTo>
                <a:lnTo>
                  <a:pt x="2182638" y="212313"/>
                </a:lnTo>
                <a:cubicBezTo>
                  <a:pt x="2191756" y="211797"/>
                  <a:pt x="2196930" y="213146"/>
                  <a:pt x="2200348" y="215316"/>
                </a:cubicBezTo>
                <a:lnTo>
                  <a:pt x="2203307" y="218590"/>
                </a:lnTo>
                <a:lnTo>
                  <a:pt x="2215170" y="221472"/>
                </a:lnTo>
                <a:lnTo>
                  <a:pt x="2237765" y="229357"/>
                </a:lnTo>
                <a:lnTo>
                  <a:pt x="2242719" y="228760"/>
                </a:lnTo>
                <a:lnTo>
                  <a:pt x="2277928" y="237427"/>
                </a:lnTo>
                <a:lnTo>
                  <a:pt x="2278759" y="236563"/>
                </a:lnTo>
                <a:cubicBezTo>
                  <a:pt x="2281421" y="234823"/>
                  <a:pt x="2284901" y="233911"/>
                  <a:pt x="2290187" y="234709"/>
                </a:cubicBezTo>
                <a:cubicBezTo>
                  <a:pt x="2304405" y="231655"/>
                  <a:pt x="2345628" y="219494"/>
                  <a:pt x="2364066" y="218237"/>
                </a:cubicBezTo>
                <a:cubicBezTo>
                  <a:pt x="2375743" y="221506"/>
                  <a:pt x="2388068" y="224536"/>
                  <a:pt x="2400814" y="227165"/>
                </a:cubicBezTo>
                <a:lnTo>
                  <a:pt x="2408414" y="228429"/>
                </a:lnTo>
                <a:lnTo>
                  <a:pt x="2408650" y="228234"/>
                </a:lnTo>
                <a:cubicBezTo>
                  <a:pt x="2410483" y="228038"/>
                  <a:pt x="2413050" y="228278"/>
                  <a:pt x="2416835" y="229128"/>
                </a:cubicBezTo>
                <a:lnTo>
                  <a:pt x="2422271" y="230733"/>
                </a:lnTo>
                <a:lnTo>
                  <a:pt x="2490341" y="211074"/>
                </a:lnTo>
                <a:cubicBezTo>
                  <a:pt x="2529316" y="208871"/>
                  <a:pt x="2549401" y="191268"/>
                  <a:pt x="2588929" y="200980"/>
                </a:cubicBezTo>
                <a:cubicBezTo>
                  <a:pt x="2625398" y="198847"/>
                  <a:pt x="2654940" y="190424"/>
                  <a:pt x="2687426" y="193848"/>
                </a:cubicBezTo>
                <a:cubicBezTo>
                  <a:pt x="2698335" y="187864"/>
                  <a:pt x="2709521" y="185129"/>
                  <a:pt x="2723517" y="192652"/>
                </a:cubicBezTo>
                <a:cubicBezTo>
                  <a:pt x="2756835" y="188350"/>
                  <a:pt x="2761531" y="176438"/>
                  <a:pt x="2785956" y="184404"/>
                </a:cubicBezTo>
                <a:cubicBezTo>
                  <a:pt x="2799369" y="164864"/>
                  <a:pt x="2802708" y="171921"/>
                  <a:pt x="2813378" y="176833"/>
                </a:cubicBezTo>
                <a:lnTo>
                  <a:pt x="2814782" y="177153"/>
                </a:lnTo>
                <a:lnTo>
                  <a:pt x="2816580" y="174366"/>
                </a:lnTo>
                <a:lnTo>
                  <a:pt x="2821623" y="172875"/>
                </a:lnTo>
                <a:lnTo>
                  <a:pt x="2836688" y="172971"/>
                </a:lnTo>
                <a:lnTo>
                  <a:pt x="2842564" y="173695"/>
                </a:lnTo>
                <a:cubicBezTo>
                  <a:pt x="2846534" y="173937"/>
                  <a:pt x="2849070" y="173769"/>
                  <a:pt x="2850712" y="173290"/>
                </a:cubicBezTo>
                <a:cubicBezTo>
                  <a:pt x="2850757" y="173214"/>
                  <a:pt x="2850801" y="173138"/>
                  <a:pt x="2850846" y="173062"/>
                </a:cubicBezTo>
                <a:lnTo>
                  <a:pt x="2858611" y="173112"/>
                </a:lnTo>
                <a:cubicBezTo>
                  <a:pt x="2871867" y="173694"/>
                  <a:pt x="2884913" y="174736"/>
                  <a:pt x="2897454" y="176114"/>
                </a:cubicBezTo>
                <a:cubicBezTo>
                  <a:pt x="2903755" y="163406"/>
                  <a:pt x="2952342" y="175773"/>
                  <a:pt x="2940369" y="152944"/>
                </a:cubicBezTo>
                <a:cubicBezTo>
                  <a:pt x="2957076" y="154120"/>
                  <a:pt x="2969777" y="163235"/>
                  <a:pt x="2959670" y="148367"/>
                </a:cubicBezTo>
                <a:cubicBezTo>
                  <a:pt x="2965032" y="148320"/>
                  <a:pt x="2967900" y="146880"/>
                  <a:pt x="2969615" y="144755"/>
                </a:cubicBezTo>
                <a:lnTo>
                  <a:pt x="2970000" y="143776"/>
                </a:lnTo>
                <a:lnTo>
                  <a:pt x="3007272" y="146766"/>
                </a:lnTo>
                <a:lnTo>
                  <a:pt x="3011677" y="145404"/>
                </a:lnTo>
                <a:lnTo>
                  <a:pt x="3036668" y="149604"/>
                </a:lnTo>
                <a:lnTo>
                  <a:pt x="3049208" y="150573"/>
                </a:lnTo>
                <a:lnTo>
                  <a:pt x="3053517" y="153322"/>
                </a:lnTo>
                <a:cubicBezTo>
                  <a:pt x="3057746" y="154918"/>
                  <a:pt x="3063258" y="155431"/>
                  <a:pt x="3071637" y="153496"/>
                </a:cubicBezTo>
                <a:lnTo>
                  <a:pt x="3110077" y="149202"/>
                </a:lnTo>
                <a:lnTo>
                  <a:pt x="3173743" y="159581"/>
                </a:lnTo>
                <a:cubicBezTo>
                  <a:pt x="3203872" y="159443"/>
                  <a:pt x="3205720" y="152598"/>
                  <a:pt x="3254203" y="151756"/>
                </a:cubicBezTo>
                <a:cubicBezTo>
                  <a:pt x="3298520" y="170671"/>
                  <a:pt x="3274378" y="179402"/>
                  <a:pt x="3380350" y="151151"/>
                </a:cubicBezTo>
                <a:cubicBezTo>
                  <a:pt x="3433470" y="157383"/>
                  <a:pt x="3409905" y="153931"/>
                  <a:pt x="3476147" y="170925"/>
                </a:cubicBezTo>
                <a:cubicBezTo>
                  <a:pt x="3495624" y="172754"/>
                  <a:pt x="3573433" y="153024"/>
                  <a:pt x="3581876" y="150448"/>
                </a:cubicBezTo>
                <a:cubicBezTo>
                  <a:pt x="3645019" y="168821"/>
                  <a:pt x="3637816" y="143953"/>
                  <a:pt x="3704761" y="150492"/>
                </a:cubicBezTo>
                <a:cubicBezTo>
                  <a:pt x="3732481" y="125722"/>
                  <a:pt x="3720202" y="148011"/>
                  <a:pt x="3755040" y="141978"/>
                </a:cubicBezTo>
                <a:cubicBezTo>
                  <a:pt x="3751742" y="163732"/>
                  <a:pt x="3795265" y="127963"/>
                  <a:pt x="3804689" y="151893"/>
                </a:cubicBezTo>
                <a:cubicBezTo>
                  <a:pt x="3810732" y="150037"/>
                  <a:pt x="3816287" y="147485"/>
                  <a:pt x="3821793" y="144743"/>
                </a:cubicBezTo>
                <a:lnTo>
                  <a:pt x="3824682" y="143319"/>
                </a:lnTo>
                <a:lnTo>
                  <a:pt x="3837536" y="141778"/>
                </a:lnTo>
                <a:lnTo>
                  <a:pt x="3839550" y="136147"/>
                </a:lnTo>
                <a:lnTo>
                  <a:pt x="3857743" y="130104"/>
                </a:lnTo>
                <a:cubicBezTo>
                  <a:pt x="3864805" y="128643"/>
                  <a:pt x="3872697" y="128011"/>
                  <a:pt x="3881852" y="128717"/>
                </a:cubicBezTo>
                <a:cubicBezTo>
                  <a:pt x="3914678" y="140047"/>
                  <a:pt x="3949962" y="139745"/>
                  <a:pt x="3998088" y="127932"/>
                </a:cubicBezTo>
                <a:cubicBezTo>
                  <a:pt x="4012987" y="131622"/>
                  <a:pt x="4058471" y="131332"/>
                  <a:pt x="4066682" y="124147"/>
                </a:cubicBezTo>
                <a:cubicBezTo>
                  <a:pt x="4076084" y="122618"/>
                  <a:pt x="4087294" y="125216"/>
                  <a:pt x="4091246" y="117503"/>
                </a:cubicBezTo>
                <a:cubicBezTo>
                  <a:pt x="4097972" y="108229"/>
                  <a:pt x="4131886" y="122717"/>
                  <a:pt x="4126556" y="111725"/>
                </a:cubicBezTo>
                <a:cubicBezTo>
                  <a:pt x="4150620" y="121653"/>
                  <a:pt x="4168222" y="102239"/>
                  <a:pt x="4187717" y="97496"/>
                </a:cubicBezTo>
                <a:cubicBezTo>
                  <a:pt x="4197248" y="102415"/>
                  <a:pt x="4207541" y="99960"/>
                  <a:pt x="4220826" y="95991"/>
                </a:cubicBezTo>
                <a:lnTo>
                  <a:pt x="4239014" y="90840"/>
                </a:lnTo>
                <a:lnTo>
                  <a:pt x="4246653" y="91360"/>
                </a:lnTo>
                <a:cubicBezTo>
                  <a:pt x="4255895" y="91263"/>
                  <a:pt x="4264334" y="90629"/>
                  <a:pt x="4271841" y="90188"/>
                </a:cubicBezTo>
                <a:lnTo>
                  <a:pt x="4286277" y="90173"/>
                </a:lnTo>
                <a:lnTo>
                  <a:pt x="4292025" y="90407"/>
                </a:lnTo>
                <a:lnTo>
                  <a:pt x="4304713" y="95673"/>
                </a:lnTo>
                <a:lnTo>
                  <a:pt x="4321285" y="93560"/>
                </a:lnTo>
                <a:lnTo>
                  <a:pt x="4339561" y="98806"/>
                </a:lnTo>
                <a:cubicBezTo>
                  <a:pt x="4340668" y="97273"/>
                  <a:pt x="4342159" y="95846"/>
                  <a:pt x="4343990" y="94576"/>
                </a:cubicBezTo>
                <a:lnTo>
                  <a:pt x="4358885" y="90264"/>
                </a:lnTo>
                <a:lnTo>
                  <a:pt x="4371648" y="95312"/>
                </a:lnTo>
                <a:cubicBezTo>
                  <a:pt x="4372251" y="86927"/>
                  <a:pt x="4386448" y="96257"/>
                  <a:pt x="4398380" y="98447"/>
                </a:cubicBezTo>
                <a:lnTo>
                  <a:pt x="4405729" y="97677"/>
                </a:lnTo>
                <a:lnTo>
                  <a:pt x="4431408" y="104311"/>
                </a:lnTo>
                <a:cubicBezTo>
                  <a:pt x="4445462" y="106988"/>
                  <a:pt x="4459011" y="108715"/>
                  <a:pt x="4472183" y="109916"/>
                </a:cubicBezTo>
                <a:lnTo>
                  <a:pt x="4518828" y="112600"/>
                </a:lnTo>
                <a:lnTo>
                  <a:pt x="4532040" y="117793"/>
                </a:lnTo>
                <a:cubicBezTo>
                  <a:pt x="4562193" y="123492"/>
                  <a:pt x="4598554" y="117583"/>
                  <a:pt x="4617778" y="130479"/>
                </a:cubicBezTo>
                <a:cubicBezTo>
                  <a:pt x="4626259" y="133024"/>
                  <a:pt x="4634242" y="134080"/>
                  <a:pt x="4641872" y="134207"/>
                </a:cubicBezTo>
                <a:lnTo>
                  <a:pt x="4662766" y="132438"/>
                </a:lnTo>
                <a:lnTo>
                  <a:pt x="4667770" y="127694"/>
                </a:lnTo>
                <a:lnTo>
                  <a:pt x="4681052" y="128947"/>
                </a:lnTo>
                <a:lnTo>
                  <a:pt x="4684624" y="128241"/>
                </a:lnTo>
                <a:cubicBezTo>
                  <a:pt x="4691441" y="126869"/>
                  <a:pt x="4698205" y="125683"/>
                  <a:pt x="4705061" y="125234"/>
                </a:cubicBezTo>
                <a:cubicBezTo>
                  <a:pt x="4701197" y="149124"/>
                  <a:pt x="4762747" y="125360"/>
                  <a:pt x="4747746" y="144617"/>
                </a:cubicBezTo>
                <a:cubicBezTo>
                  <a:pt x="4784752" y="146312"/>
                  <a:pt x="4823070" y="154053"/>
                  <a:pt x="4867014" y="164145"/>
                </a:cubicBezTo>
                <a:cubicBezTo>
                  <a:pt x="4928279" y="184021"/>
                  <a:pt x="4950439" y="160303"/>
                  <a:pt x="5001600" y="190239"/>
                </a:cubicBezTo>
                <a:cubicBezTo>
                  <a:pt x="5054087" y="196711"/>
                  <a:pt x="5076576" y="177858"/>
                  <a:pt x="5115965" y="186069"/>
                </a:cubicBezTo>
                <a:cubicBezTo>
                  <a:pt x="5141248" y="210877"/>
                  <a:pt x="5145689" y="221876"/>
                  <a:pt x="5193957" y="229364"/>
                </a:cubicBezTo>
                <a:cubicBezTo>
                  <a:pt x="5248620" y="235290"/>
                  <a:pt x="5221967" y="272312"/>
                  <a:pt x="5275907" y="263295"/>
                </a:cubicBezTo>
                <a:cubicBezTo>
                  <a:pt x="5278478" y="267074"/>
                  <a:pt x="5340662" y="273630"/>
                  <a:pt x="5344878" y="276360"/>
                </a:cubicBezTo>
                <a:lnTo>
                  <a:pt x="5413398" y="276235"/>
                </a:lnTo>
                <a:lnTo>
                  <a:pt x="5415629" y="275768"/>
                </a:lnTo>
                <a:cubicBezTo>
                  <a:pt x="5424792" y="275732"/>
                  <a:pt x="5429850" y="277347"/>
                  <a:pt x="5433078" y="279684"/>
                </a:cubicBezTo>
                <a:lnTo>
                  <a:pt x="5435759" y="283100"/>
                </a:lnTo>
                <a:lnTo>
                  <a:pt x="5447372" y="286587"/>
                </a:lnTo>
                <a:lnTo>
                  <a:pt x="5469289" y="295620"/>
                </a:lnTo>
                <a:lnTo>
                  <a:pt x="5508752" y="305753"/>
                </a:lnTo>
                <a:lnTo>
                  <a:pt x="5509657" y="304936"/>
                </a:lnTo>
                <a:cubicBezTo>
                  <a:pt x="5512470" y="303344"/>
                  <a:pt x="5516028" y="302619"/>
                  <a:pt x="5521245" y="303688"/>
                </a:cubicBezTo>
                <a:cubicBezTo>
                  <a:pt x="5535725" y="301391"/>
                  <a:pt x="5577993" y="291441"/>
                  <a:pt x="5596538" y="291153"/>
                </a:cubicBezTo>
                <a:cubicBezTo>
                  <a:pt x="5607932" y="295018"/>
                  <a:pt x="5619996" y="298677"/>
                  <a:pt x="5632514" y="301962"/>
                </a:cubicBezTo>
                <a:lnTo>
                  <a:pt x="5640005" y="303617"/>
                </a:lnTo>
                <a:lnTo>
                  <a:pt x="5640259" y="303435"/>
                </a:lnTo>
                <a:cubicBezTo>
                  <a:pt x="5642108" y="303337"/>
                  <a:pt x="5644653" y="303709"/>
                  <a:pt x="5648365" y="304754"/>
                </a:cubicBezTo>
                <a:lnTo>
                  <a:pt x="5653662" y="306635"/>
                </a:lnTo>
                <a:lnTo>
                  <a:pt x="5668196" y="309846"/>
                </a:lnTo>
                <a:lnTo>
                  <a:pt x="5673886" y="309526"/>
                </a:lnTo>
                <a:lnTo>
                  <a:pt x="5677139" y="307345"/>
                </a:lnTo>
                <a:lnTo>
                  <a:pt x="5708983" y="306674"/>
                </a:lnTo>
                <a:cubicBezTo>
                  <a:pt x="5728308" y="319040"/>
                  <a:pt x="5739318" y="309097"/>
                  <a:pt x="5773909" y="312061"/>
                </a:cubicBezTo>
                <a:cubicBezTo>
                  <a:pt x="5783376" y="321860"/>
                  <a:pt x="5795690" y="321672"/>
                  <a:pt x="5809500" y="318450"/>
                </a:cubicBezTo>
                <a:cubicBezTo>
                  <a:pt x="5839093" y="328324"/>
                  <a:pt x="5872263" y="326728"/>
                  <a:pt x="5908729" y="332335"/>
                </a:cubicBezTo>
                <a:cubicBezTo>
                  <a:pt x="5951727" y="334879"/>
                  <a:pt x="5963099" y="350288"/>
                  <a:pt x="5990524" y="350618"/>
                </a:cubicBezTo>
                <a:cubicBezTo>
                  <a:pt x="5991234" y="376742"/>
                  <a:pt x="6028592" y="335241"/>
                  <a:pt x="6029302" y="361365"/>
                </a:cubicBezTo>
                <a:lnTo>
                  <a:pt x="6086225" y="339621"/>
                </a:lnTo>
                <a:lnTo>
                  <a:pt x="6105063" y="347340"/>
                </a:lnTo>
                <a:cubicBezTo>
                  <a:pt x="6123220" y="350768"/>
                  <a:pt x="6176633" y="357519"/>
                  <a:pt x="6195166" y="360190"/>
                </a:cubicBezTo>
                <a:cubicBezTo>
                  <a:pt x="6208491" y="366896"/>
                  <a:pt x="6210739" y="378331"/>
                  <a:pt x="6216259" y="363365"/>
                </a:cubicBezTo>
                <a:cubicBezTo>
                  <a:pt x="6220943" y="365191"/>
                  <a:pt x="6224807" y="365077"/>
                  <a:pt x="6228331" y="364034"/>
                </a:cubicBezTo>
                <a:lnTo>
                  <a:pt x="6229602" y="363414"/>
                </a:lnTo>
                <a:lnTo>
                  <a:pt x="6258988" y="378660"/>
                </a:lnTo>
                <a:lnTo>
                  <a:pt x="6264106" y="379141"/>
                </a:lnTo>
                <a:lnTo>
                  <a:pt x="6281703" y="391054"/>
                </a:lnTo>
                <a:lnTo>
                  <a:pt x="6291622" y="396155"/>
                </a:lnTo>
                <a:lnTo>
                  <a:pt x="6292712" y="399771"/>
                </a:lnTo>
                <a:cubicBezTo>
                  <a:pt x="6294843" y="402467"/>
                  <a:pt x="6299119" y="404777"/>
                  <a:pt x="6308227" y="406196"/>
                </a:cubicBezTo>
                <a:lnTo>
                  <a:pt x="6328981" y="409495"/>
                </a:lnTo>
                <a:lnTo>
                  <a:pt x="6368693" y="417845"/>
                </a:lnTo>
                <a:cubicBezTo>
                  <a:pt x="6371618" y="421064"/>
                  <a:pt x="6413995" y="448260"/>
                  <a:pt x="6414811" y="452200"/>
                </a:cubicBezTo>
                <a:cubicBezTo>
                  <a:pt x="6472474" y="452324"/>
                  <a:pt x="6416366" y="454044"/>
                  <a:pt x="6467879" y="468248"/>
                </a:cubicBezTo>
                <a:cubicBezTo>
                  <a:pt x="6497136" y="485368"/>
                  <a:pt x="6544744" y="499929"/>
                  <a:pt x="6564351" y="537518"/>
                </a:cubicBezTo>
                <a:cubicBezTo>
                  <a:pt x="6600774" y="544284"/>
                  <a:pt x="6683084" y="572586"/>
                  <a:pt x="6711178" y="573610"/>
                </a:cubicBezTo>
                <a:cubicBezTo>
                  <a:pt x="6726278" y="581783"/>
                  <a:pt x="6766796" y="600843"/>
                  <a:pt x="6764036" y="588943"/>
                </a:cubicBezTo>
                <a:cubicBezTo>
                  <a:pt x="6830367" y="591215"/>
                  <a:pt x="6834546" y="616110"/>
                  <a:pt x="6858983" y="623723"/>
                </a:cubicBezTo>
                <a:cubicBezTo>
                  <a:pt x="6883420" y="631336"/>
                  <a:pt x="6874724" y="627173"/>
                  <a:pt x="6910661" y="634620"/>
                </a:cubicBezTo>
                <a:cubicBezTo>
                  <a:pt x="6886933" y="650238"/>
                  <a:pt x="6958918" y="637790"/>
                  <a:pt x="6944111" y="659502"/>
                </a:cubicBezTo>
                <a:cubicBezTo>
                  <a:pt x="6951121" y="660169"/>
                  <a:pt x="6958378" y="660132"/>
                  <a:pt x="6965771" y="659931"/>
                </a:cubicBezTo>
                <a:lnTo>
                  <a:pt x="6969639" y="659837"/>
                </a:lnTo>
                <a:lnTo>
                  <a:pt x="6982242" y="663112"/>
                </a:lnTo>
                <a:lnTo>
                  <a:pt x="6989387" y="659474"/>
                </a:lnTo>
                <a:lnTo>
                  <a:pt x="7010930" y="661134"/>
                </a:lnTo>
                <a:cubicBezTo>
                  <a:pt x="7018443" y="662461"/>
                  <a:pt x="7025878" y="664712"/>
                  <a:pt x="7033125" y="668436"/>
                </a:cubicBezTo>
                <a:cubicBezTo>
                  <a:pt x="7050655" y="688564"/>
                  <a:pt x="7113778" y="682286"/>
                  <a:pt x="7134461" y="708192"/>
                </a:cubicBezTo>
                <a:cubicBezTo>
                  <a:pt x="7143815" y="716210"/>
                  <a:pt x="7183449" y="731779"/>
                  <a:pt x="7197450" y="729094"/>
                </a:cubicBezTo>
                <a:cubicBezTo>
                  <a:pt x="7207053" y="731180"/>
                  <a:pt x="7214263" y="737074"/>
                  <a:pt x="7225084" y="732505"/>
                </a:cubicBezTo>
                <a:cubicBezTo>
                  <a:pt x="7239802" y="727692"/>
                  <a:pt x="7255247" y="750633"/>
                  <a:pt x="7261183" y="740313"/>
                </a:cubicBezTo>
                <a:cubicBezTo>
                  <a:pt x="7272476" y="756319"/>
                  <a:pt x="7306339" y="747471"/>
                  <a:pt x="7327760" y="750586"/>
                </a:cubicBezTo>
                <a:cubicBezTo>
                  <a:pt x="7334820" y="764783"/>
                  <a:pt x="7372804" y="757321"/>
                  <a:pt x="7412222" y="770487"/>
                </a:cubicBezTo>
                <a:cubicBezTo>
                  <a:pt x="7419482" y="786537"/>
                  <a:pt x="7438908" y="779230"/>
                  <a:pt x="7457904" y="804321"/>
                </a:cubicBezTo>
                <a:cubicBezTo>
                  <a:pt x="7460334" y="803523"/>
                  <a:pt x="7462991" y="802942"/>
                  <a:pt x="7465795" y="802598"/>
                </a:cubicBezTo>
                <a:cubicBezTo>
                  <a:pt x="7482080" y="800599"/>
                  <a:pt x="7499653" y="806831"/>
                  <a:pt x="7505046" y="816517"/>
                </a:cubicBezTo>
                <a:cubicBezTo>
                  <a:pt x="7538417" y="853074"/>
                  <a:pt x="7584173" y="869067"/>
                  <a:pt x="7623220" y="888520"/>
                </a:cubicBezTo>
                <a:cubicBezTo>
                  <a:pt x="7669184" y="908475"/>
                  <a:pt x="7655844" y="875556"/>
                  <a:pt x="7700458" y="915079"/>
                </a:cubicBezTo>
                <a:cubicBezTo>
                  <a:pt x="7713299" y="910096"/>
                  <a:pt x="7721213" y="912537"/>
                  <a:pt x="7730988" y="920756"/>
                </a:cubicBezTo>
                <a:cubicBezTo>
                  <a:pt x="7753798" y="929904"/>
                  <a:pt x="7768001" y="910742"/>
                  <a:pt x="7781942" y="930503"/>
                </a:cubicBezTo>
                <a:cubicBezTo>
                  <a:pt x="7786314" y="919014"/>
                  <a:pt x="7829555" y="942839"/>
                  <a:pt x="7827704" y="928558"/>
                </a:cubicBezTo>
                <a:cubicBezTo>
                  <a:pt x="7849394" y="934107"/>
                  <a:pt x="7886324" y="955931"/>
                  <a:pt x="7912084" y="963800"/>
                </a:cubicBezTo>
                <a:cubicBezTo>
                  <a:pt x="7931225" y="978091"/>
                  <a:pt x="7944890" y="969299"/>
                  <a:pt x="7982264" y="975773"/>
                </a:cubicBezTo>
                <a:lnTo>
                  <a:pt x="7991272" y="981104"/>
                </a:lnTo>
                <a:lnTo>
                  <a:pt x="8079795" y="982983"/>
                </a:lnTo>
                <a:cubicBezTo>
                  <a:pt x="8106396" y="984534"/>
                  <a:pt x="8123279" y="987466"/>
                  <a:pt x="8150881" y="990411"/>
                </a:cubicBezTo>
                <a:cubicBezTo>
                  <a:pt x="8155184" y="995435"/>
                  <a:pt x="8170794" y="995512"/>
                  <a:pt x="8172106" y="990512"/>
                </a:cubicBezTo>
                <a:cubicBezTo>
                  <a:pt x="8178349" y="993790"/>
                  <a:pt x="8190057" y="1007072"/>
                  <a:pt x="8196076" y="1000078"/>
                </a:cubicBezTo>
                <a:cubicBezTo>
                  <a:pt x="8214144" y="1004259"/>
                  <a:pt x="8231408" y="1009730"/>
                  <a:pt x="8247463" y="1016332"/>
                </a:cubicBezTo>
                <a:lnTo>
                  <a:pt x="8279272" y="1032921"/>
                </a:lnTo>
                <a:lnTo>
                  <a:pt x="8289611" y="1028630"/>
                </a:lnTo>
                <a:cubicBezTo>
                  <a:pt x="8296281" y="1026812"/>
                  <a:pt x="8303468" y="1026422"/>
                  <a:pt x="8311483" y="1029399"/>
                </a:cubicBezTo>
                <a:cubicBezTo>
                  <a:pt x="8353073" y="1061234"/>
                  <a:pt x="8320764" y="1016490"/>
                  <a:pt x="8399489" y="1048562"/>
                </a:cubicBezTo>
                <a:cubicBezTo>
                  <a:pt x="8402160" y="1052480"/>
                  <a:pt x="8414285" y="1053290"/>
                  <a:pt x="8415973" y="1049660"/>
                </a:cubicBezTo>
                <a:cubicBezTo>
                  <a:pt x="8420389" y="1052382"/>
                  <a:pt x="8427708" y="1062757"/>
                  <a:pt x="8433326" y="1057881"/>
                </a:cubicBezTo>
                <a:cubicBezTo>
                  <a:pt x="8460295" y="1065796"/>
                  <a:pt x="8484063" y="1077374"/>
                  <a:pt x="8502328" y="1091498"/>
                </a:cubicBezTo>
                <a:cubicBezTo>
                  <a:pt x="8531547" y="1095185"/>
                  <a:pt x="8534164" y="1100958"/>
                  <a:pt x="8534346" y="1106980"/>
                </a:cubicBezTo>
                <a:cubicBezTo>
                  <a:pt x="8534557" y="1108274"/>
                  <a:pt x="8534769" y="1109567"/>
                  <a:pt x="8534980" y="1110861"/>
                </a:cubicBezTo>
                <a:lnTo>
                  <a:pt x="8544104" y="1108406"/>
                </a:lnTo>
                <a:cubicBezTo>
                  <a:pt x="8553358" y="1107980"/>
                  <a:pt x="8560970" y="1111788"/>
                  <a:pt x="8567742" y="1117590"/>
                </a:cubicBezTo>
                <a:lnTo>
                  <a:pt x="8633779" y="1139226"/>
                </a:lnTo>
                <a:cubicBezTo>
                  <a:pt x="8631667" y="1160202"/>
                  <a:pt x="8667456" y="1147793"/>
                  <a:pt x="8676965" y="1156949"/>
                </a:cubicBezTo>
                <a:cubicBezTo>
                  <a:pt x="8686287" y="1153629"/>
                  <a:pt x="8693306" y="1154163"/>
                  <a:pt x="8698944" y="1156939"/>
                </a:cubicBezTo>
                <a:lnTo>
                  <a:pt x="8751897" y="1190886"/>
                </a:lnTo>
                <a:cubicBezTo>
                  <a:pt x="8774451" y="1199167"/>
                  <a:pt x="8817274" y="1202653"/>
                  <a:pt x="8834270" y="1206624"/>
                </a:cubicBezTo>
                <a:lnTo>
                  <a:pt x="8853872" y="1214714"/>
                </a:lnTo>
                <a:lnTo>
                  <a:pt x="8861901" y="1211375"/>
                </a:lnTo>
                <a:lnTo>
                  <a:pt x="8874168" y="1213967"/>
                </a:lnTo>
                <a:lnTo>
                  <a:pt x="8871123" y="1221160"/>
                </a:lnTo>
                <a:lnTo>
                  <a:pt x="8903537" y="1230588"/>
                </a:lnTo>
                <a:cubicBezTo>
                  <a:pt x="8927391" y="1238223"/>
                  <a:pt x="8944740" y="1247326"/>
                  <a:pt x="8933767" y="1263368"/>
                </a:cubicBezTo>
                <a:cubicBezTo>
                  <a:pt x="8934120" y="1285491"/>
                  <a:pt x="8996547" y="1266466"/>
                  <a:pt x="8985765" y="1287664"/>
                </a:cubicBezTo>
                <a:cubicBezTo>
                  <a:pt x="9013243" y="1278923"/>
                  <a:pt x="9037732" y="1309948"/>
                  <a:pt x="9071444" y="1317305"/>
                </a:cubicBezTo>
                <a:cubicBezTo>
                  <a:pt x="9072853" y="1328357"/>
                  <a:pt x="9080775" y="1329726"/>
                  <a:pt x="9096711" y="1327777"/>
                </a:cubicBezTo>
                <a:cubicBezTo>
                  <a:pt x="9206252" y="1348526"/>
                  <a:pt x="9301825" y="1489393"/>
                  <a:pt x="9338853" y="1448046"/>
                </a:cubicBezTo>
                <a:cubicBezTo>
                  <a:pt x="9364628" y="1453029"/>
                  <a:pt x="9440704" y="1458325"/>
                  <a:pt x="9520814" y="1449827"/>
                </a:cubicBezTo>
                <a:cubicBezTo>
                  <a:pt x="9536849" y="1478455"/>
                  <a:pt x="9672877" y="1480312"/>
                  <a:pt x="9702271" y="1488553"/>
                </a:cubicBezTo>
                <a:cubicBezTo>
                  <a:pt x="9702279" y="1504784"/>
                  <a:pt x="9757099" y="1502097"/>
                  <a:pt x="9744273" y="1523512"/>
                </a:cubicBezTo>
                <a:cubicBezTo>
                  <a:pt x="9746944" y="1534160"/>
                  <a:pt x="9761818" y="1537070"/>
                  <a:pt x="9771903" y="1530034"/>
                </a:cubicBezTo>
                <a:cubicBezTo>
                  <a:pt x="9788959" y="1535562"/>
                  <a:pt x="9795727" y="1548881"/>
                  <a:pt x="9818565" y="1538545"/>
                </a:cubicBezTo>
                <a:cubicBezTo>
                  <a:pt x="9842216" y="1545630"/>
                  <a:pt x="9854597" y="1583514"/>
                  <a:pt x="9882202" y="1565888"/>
                </a:cubicBezTo>
                <a:cubicBezTo>
                  <a:pt x="9890497" y="1603508"/>
                  <a:pt x="9975093" y="1584109"/>
                  <a:pt x="10022025" y="1599696"/>
                </a:cubicBezTo>
                <a:cubicBezTo>
                  <a:pt x="10087599" y="1644100"/>
                  <a:pt x="10182002" y="1632879"/>
                  <a:pt x="10220406" y="1677005"/>
                </a:cubicBezTo>
                <a:lnTo>
                  <a:pt x="10232859" y="1699043"/>
                </a:lnTo>
                <a:lnTo>
                  <a:pt x="0" y="1699043"/>
                </a:lnTo>
                <a:lnTo>
                  <a:pt x="0" y="21828"/>
                </a:lnTo>
                <a:lnTo>
                  <a:pt x="8097" y="24355"/>
                </a:lnTo>
                <a:cubicBezTo>
                  <a:pt x="43947" y="29235"/>
                  <a:pt x="34752" y="21899"/>
                  <a:pt x="77128" y="6867"/>
                </a:cubicBezTo>
                <a:cubicBezTo>
                  <a:pt x="120709" y="7920"/>
                  <a:pt x="146704" y="-7760"/>
                  <a:pt x="188338" y="5079"/>
                </a:cubicBezTo>
                <a:cubicBezTo>
                  <a:pt x="229133" y="5993"/>
                  <a:pt x="263614" y="138"/>
                  <a:pt x="298809" y="6198"/>
                </a:cubicBezTo>
                <a:cubicBezTo>
                  <a:pt x="312163" y="1206"/>
                  <a:pt x="325122" y="-563"/>
                  <a:pt x="338985" y="8006"/>
                </a:cubicBezTo>
                <a:cubicBezTo>
                  <a:pt x="376758" y="6523"/>
                  <a:pt x="384512" y="-4822"/>
                  <a:pt x="409815" y="504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20">
            <a:extLst>
              <a:ext uri="{FF2B5EF4-FFF2-40B4-BE49-F238E27FC236}">
                <a16:creationId xmlns:a16="http://schemas.microsoft.com/office/drawing/2014/main" id="{B46D20DF-CE98-4EA3-96C8-C03C3A885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016384"/>
            <a:ext cx="10232859" cy="1841617"/>
          </a:xfrm>
          <a:custGeom>
            <a:avLst/>
            <a:gdLst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679743 w 10232859"/>
              <a:gd name="connsiteY180" fmla="*/ 558264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4270 w 10232859"/>
              <a:gd name="connsiteY235" fmla="*/ 1213138 h 1705557"/>
              <a:gd name="connsiteX236" fmla="*/ 8853872 w 10232859"/>
              <a:gd name="connsiteY236" fmla="*/ 1221228 h 1705557"/>
              <a:gd name="connsiteX237" fmla="*/ 8861901 w 10232859"/>
              <a:gd name="connsiteY237" fmla="*/ 1217889 h 1705557"/>
              <a:gd name="connsiteX238" fmla="*/ 8874168 w 10232859"/>
              <a:gd name="connsiteY238" fmla="*/ 1220481 h 1705557"/>
              <a:gd name="connsiteX239" fmla="*/ 8871123 w 10232859"/>
              <a:gd name="connsiteY239" fmla="*/ 1227674 h 1705557"/>
              <a:gd name="connsiteX240" fmla="*/ 8903537 w 10232859"/>
              <a:gd name="connsiteY240" fmla="*/ 1237102 h 1705557"/>
              <a:gd name="connsiteX241" fmla="*/ 8933767 w 10232859"/>
              <a:gd name="connsiteY241" fmla="*/ 1269882 h 1705557"/>
              <a:gd name="connsiteX242" fmla="*/ 8985765 w 10232859"/>
              <a:gd name="connsiteY242" fmla="*/ 1294178 h 1705557"/>
              <a:gd name="connsiteX243" fmla="*/ 9071444 w 10232859"/>
              <a:gd name="connsiteY243" fmla="*/ 1323819 h 1705557"/>
              <a:gd name="connsiteX244" fmla="*/ 9096711 w 10232859"/>
              <a:gd name="connsiteY244" fmla="*/ 1334291 h 1705557"/>
              <a:gd name="connsiteX245" fmla="*/ 9338853 w 10232859"/>
              <a:gd name="connsiteY245" fmla="*/ 1454560 h 1705557"/>
              <a:gd name="connsiteX246" fmla="*/ 9520814 w 10232859"/>
              <a:gd name="connsiteY246" fmla="*/ 1456341 h 1705557"/>
              <a:gd name="connsiteX247" fmla="*/ 9702271 w 10232859"/>
              <a:gd name="connsiteY247" fmla="*/ 1495067 h 1705557"/>
              <a:gd name="connsiteX248" fmla="*/ 9744273 w 10232859"/>
              <a:gd name="connsiteY248" fmla="*/ 1530026 h 1705557"/>
              <a:gd name="connsiteX249" fmla="*/ 9771903 w 10232859"/>
              <a:gd name="connsiteY249" fmla="*/ 1536548 h 1705557"/>
              <a:gd name="connsiteX250" fmla="*/ 9818565 w 10232859"/>
              <a:gd name="connsiteY250" fmla="*/ 1545059 h 1705557"/>
              <a:gd name="connsiteX251" fmla="*/ 9882202 w 10232859"/>
              <a:gd name="connsiteY251" fmla="*/ 1572402 h 1705557"/>
              <a:gd name="connsiteX252" fmla="*/ 10022025 w 10232859"/>
              <a:gd name="connsiteY252" fmla="*/ 1606210 h 1705557"/>
              <a:gd name="connsiteX253" fmla="*/ 10220406 w 10232859"/>
              <a:gd name="connsiteY253" fmla="*/ 1683519 h 1705557"/>
              <a:gd name="connsiteX254" fmla="*/ 10232859 w 10232859"/>
              <a:gd name="connsiteY254" fmla="*/ 1705557 h 1705557"/>
              <a:gd name="connsiteX255" fmla="*/ 0 w 10232859"/>
              <a:gd name="connsiteY255" fmla="*/ 1705557 h 1705557"/>
              <a:gd name="connsiteX256" fmla="*/ 0 w 10232859"/>
              <a:gd name="connsiteY256" fmla="*/ 28342 h 1705557"/>
              <a:gd name="connsiteX257" fmla="*/ 8097 w 10232859"/>
              <a:gd name="connsiteY257" fmla="*/ 30869 h 1705557"/>
              <a:gd name="connsiteX258" fmla="*/ 77128 w 10232859"/>
              <a:gd name="connsiteY258" fmla="*/ 13381 h 1705557"/>
              <a:gd name="connsiteX259" fmla="*/ 188338 w 10232859"/>
              <a:gd name="connsiteY259" fmla="*/ 11593 h 1705557"/>
              <a:gd name="connsiteX260" fmla="*/ 298809 w 10232859"/>
              <a:gd name="connsiteY260" fmla="*/ 12712 h 1705557"/>
              <a:gd name="connsiteX261" fmla="*/ 338985 w 10232859"/>
              <a:gd name="connsiteY261" fmla="*/ 14520 h 1705557"/>
              <a:gd name="connsiteX262" fmla="*/ 409815 w 10232859"/>
              <a:gd name="connsiteY262" fmla="*/ 11559 h 1705557"/>
              <a:gd name="connsiteX263" fmla="*/ 424169 w 10232859"/>
              <a:gd name="connsiteY263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633779 w 10232859"/>
              <a:gd name="connsiteY227" fmla="*/ 1145740 h 1705557"/>
              <a:gd name="connsiteX228" fmla="*/ 8676965 w 10232859"/>
              <a:gd name="connsiteY228" fmla="*/ 1163463 h 1705557"/>
              <a:gd name="connsiteX229" fmla="*/ 8698944 w 10232859"/>
              <a:gd name="connsiteY229" fmla="*/ 1163453 h 1705557"/>
              <a:gd name="connsiteX230" fmla="*/ 8711456 w 10232859"/>
              <a:gd name="connsiteY230" fmla="*/ 1175731 h 1705557"/>
              <a:gd name="connsiteX231" fmla="*/ 8732793 w 10232859"/>
              <a:gd name="connsiteY231" fmla="*/ 1179486 h 1705557"/>
              <a:gd name="connsiteX232" fmla="*/ 8751897 w 10232859"/>
              <a:gd name="connsiteY232" fmla="*/ 1197400 h 1705557"/>
              <a:gd name="connsiteX233" fmla="*/ 8793564 w 10232859"/>
              <a:gd name="connsiteY233" fmla="*/ 1179086 h 1705557"/>
              <a:gd name="connsiteX234" fmla="*/ 8834270 w 10232859"/>
              <a:gd name="connsiteY234" fmla="*/ 1213138 h 1705557"/>
              <a:gd name="connsiteX235" fmla="*/ 8853872 w 10232859"/>
              <a:gd name="connsiteY235" fmla="*/ 1221228 h 1705557"/>
              <a:gd name="connsiteX236" fmla="*/ 8861901 w 10232859"/>
              <a:gd name="connsiteY236" fmla="*/ 1217889 h 1705557"/>
              <a:gd name="connsiteX237" fmla="*/ 8874168 w 10232859"/>
              <a:gd name="connsiteY237" fmla="*/ 1220481 h 1705557"/>
              <a:gd name="connsiteX238" fmla="*/ 8871123 w 10232859"/>
              <a:gd name="connsiteY238" fmla="*/ 1227674 h 1705557"/>
              <a:gd name="connsiteX239" fmla="*/ 8903537 w 10232859"/>
              <a:gd name="connsiteY239" fmla="*/ 1237102 h 1705557"/>
              <a:gd name="connsiteX240" fmla="*/ 8933767 w 10232859"/>
              <a:gd name="connsiteY240" fmla="*/ 1269882 h 1705557"/>
              <a:gd name="connsiteX241" fmla="*/ 8985765 w 10232859"/>
              <a:gd name="connsiteY241" fmla="*/ 1294178 h 1705557"/>
              <a:gd name="connsiteX242" fmla="*/ 9071444 w 10232859"/>
              <a:gd name="connsiteY242" fmla="*/ 1323819 h 1705557"/>
              <a:gd name="connsiteX243" fmla="*/ 9096711 w 10232859"/>
              <a:gd name="connsiteY243" fmla="*/ 1334291 h 1705557"/>
              <a:gd name="connsiteX244" fmla="*/ 9338853 w 10232859"/>
              <a:gd name="connsiteY244" fmla="*/ 1454560 h 1705557"/>
              <a:gd name="connsiteX245" fmla="*/ 9520814 w 10232859"/>
              <a:gd name="connsiteY245" fmla="*/ 1456341 h 1705557"/>
              <a:gd name="connsiteX246" fmla="*/ 9702271 w 10232859"/>
              <a:gd name="connsiteY246" fmla="*/ 1495067 h 1705557"/>
              <a:gd name="connsiteX247" fmla="*/ 9744273 w 10232859"/>
              <a:gd name="connsiteY247" fmla="*/ 1530026 h 1705557"/>
              <a:gd name="connsiteX248" fmla="*/ 9771903 w 10232859"/>
              <a:gd name="connsiteY248" fmla="*/ 1536548 h 1705557"/>
              <a:gd name="connsiteX249" fmla="*/ 9818565 w 10232859"/>
              <a:gd name="connsiteY249" fmla="*/ 1545059 h 1705557"/>
              <a:gd name="connsiteX250" fmla="*/ 9882202 w 10232859"/>
              <a:gd name="connsiteY250" fmla="*/ 1572402 h 1705557"/>
              <a:gd name="connsiteX251" fmla="*/ 10022025 w 10232859"/>
              <a:gd name="connsiteY251" fmla="*/ 1606210 h 1705557"/>
              <a:gd name="connsiteX252" fmla="*/ 10220406 w 10232859"/>
              <a:gd name="connsiteY252" fmla="*/ 1683519 h 1705557"/>
              <a:gd name="connsiteX253" fmla="*/ 10232859 w 10232859"/>
              <a:gd name="connsiteY253" fmla="*/ 1705557 h 1705557"/>
              <a:gd name="connsiteX254" fmla="*/ 0 w 10232859"/>
              <a:gd name="connsiteY254" fmla="*/ 1705557 h 1705557"/>
              <a:gd name="connsiteX255" fmla="*/ 0 w 10232859"/>
              <a:gd name="connsiteY255" fmla="*/ 28342 h 1705557"/>
              <a:gd name="connsiteX256" fmla="*/ 8097 w 10232859"/>
              <a:gd name="connsiteY256" fmla="*/ 30869 h 1705557"/>
              <a:gd name="connsiteX257" fmla="*/ 77128 w 10232859"/>
              <a:gd name="connsiteY257" fmla="*/ 13381 h 1705557"/>
              <a:gd name="connsiteX258" fmla="*/ 188338 w 10232859"/>
              <a:gd name="connsiteY258" fmla="*/ 11593 h 1705557"/>
              <a:gd name="connsiteX259" fmla="*/ 298809 w 10232859"/>
              <a:gd name="connsiteY259" fmla="*/ 12712 h 1705557"/>
              <a:gd name="connsiteX260" fmla="*/ 338985 w 10232859"/>
              <a:gd name="connsiteY260" fmla="*/ 14520 h 1705557"/>
              <a:gd name="connsiteX261" fmla="*/ 409815 w 10232859"/>
              <a:gd name="connsiteY261" fmla="*/ 11559 h 1705557"/>
              <a:gd name="connsiteX262" fmla="*/ 424169 w 10232859"/>
              <a:gd name="connsiteY26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633779 w 10232859"/>
              <a:gd name="connsiteY226" fmla="*/ 1145740 h 1705557"/>
              <a:gd name="connsiteX227" fmla="*/ 8676965 w 10232859"/>
              <a:gd name="connsiteY227" fmla="*/ 1163463 h 1705557"/>
              <a:gd name="connsiteX228" fmla="*/ 8698944 w 10232859"/>
              <a:gd name="connsiteY228" fmla="*/ 1163453 h 1705557"/>
              <a:gd name="connsiteX229" fmla="*/ 8711456 w 10232859"/>
              <a:gd name="connsiteY229" fmla="*/ 1175731 h 1705557"/>
              <a:gd name="connsiteX230" fmla="*/ 8732793 w 10232859"/>
              <a:gd name="connsiteY230" fmla="*/ 1179486 h 1705557"/>
              <a:gd name="connsiteX231" fmla="*/ 8751897 w 10232859"/>
              <a:gd name="connsiteY231" fmla="*/ 1197400 h 1705557"/>
              <a:gd name="connsiteX232" fmla="*/ 8793564 w 10232859"/>
              <a:gd name="connsiteY232" fmla="*/ 1179086 h 1705557"/>
              <a:gd name="connsiteX233" fmla="*/ 8834270 w 10232859"/>
              <a:gd name="connsiteY233" fmla="*/ 1213138 h 1705557"/>
              <a:gd name="connsiteX234" fmla="*/ 8853872 w 10232859"/>
              <a:gd name="connsiteY234" fmla="*/ 1221228 h 1705557"/>
              <a:gd name="connsiteX235" fmla="*/ 8861901 w 10232859"/>
              <a:gd name="connsiteY235" fmla="*/ 1217889 h 1705557"/>
              <a:gd name="connsiteX236" fmla="*/ 8874168 w 10232859"/>
              <a:gd name="connsiteY236" fmla="*/ 1220481 h 1705557"/>
              <a:gd name="connsiteX237" fmla="*/ 8871123 w 10232859"/>
              <a:gd name="connsiteY237" fmla="*/ 1227674 h 1705557"/>
              <a:gd name="connsiteX238" fmla="*/ 8903537 w 10232859"/>
              <a:gd name="connsiteY238" fmla="*/ 1237102 h 1705557"/>
              <a:gd name="connsiteX239" fmla="*/ 8933767 w 10232859"/>
              <a:gd name="connsiteY239" fmla="*/ 1269882 h 1705557"/>
              <a:gd name="connsiteX240" fmla="*/ 8985765 w 10232859"/>
              <a:gd name="connsiteY240" fmla="*/ 1294178 h 1705557"/>
              <a:gd name="connsiteX241" fmla="*/ 9071444 w 10232859"/>
              <a:gd name="connsiteY241" fmla="*/ 1323819 h 1705557"/>
              <a:gd name="connsiteX242" fmla="*/ 9096711 w 10232859"/>
              <a:gd name="connsiteY242" fmla="*/ 1334291 h 1705557"/>
              <a:gd name="connsiteX243" fmla="*/ 9338853 w 10232859"/>
              <a:gd name="connsiteY243" fmla="*/ 1454560 h 1705557"/>
              <a:gd name="connsiteX244" fmla="*/ 9520814 w 10232859"/>
              <a:gd name="connsiteY244" fmla="*/ 1456341 h 1705557"/>
              <a:gd name="connsiteX245" fmla="*/ 9702271 w 10232859"/>
              <a:gd name="connsiteY245" fmla="*/ 1495067 h 1705557"/>
              <a:gd name="connsiteX246" fmla="*/ 9744273 w 10232859"/>
              <a:gd name="connsiteY246" fmla="*/ 1530026 h 1705557"/>
              <a:gd name="connsiteX247" fmla="*/ 9771903 w 10232859"/>
              <a:gd name="connsiteY247" fmla="*/ 1536548 h 1705557"/>
              <a:gd name="connsiteX248" fmla="*/ 9818565 w 10232859"/>
              <a:gd name="connsiteY248" fmla="*/ 1545059 h 1705557"/>
              <a:gd name="connsiteX249" fmla="*/ 9882202 w 10232859"/>
              <a:gd name="connsiteY249" fmla="*/ 1572402 h 1705557"/>
              <a:gd name="connsiteX250" fmla="*/ 10022025 w 10232859"/>
              <a:gd name="connsiteY250" fmla="*/ 1606210 h 1705557"/>
              <a:gd name="connsiteX251" fmla="*/ 10220406 w 10232859"/>
              <a:gd name="connsiteY251" fmla="*/ 1683519 h 1705557"/>
              <a:gd name="connsiteX252" fmla="*/ 10232859 w 10232859"/>
              <a:gd name="connsiteY252" fmla="*/ 1705557 h 1705557"/>
              <a:gd name="connsiteX253" fmla="*/ 0 w 10232859"/>
              <a:gd name="connsiteY253" fmla="*/ 1705557 h 1705557"/>
              <a:gd name="connsiteX254" fmla="*/ 0 w 10232859"/>
              <a:gd name="connsiteY254" fmla="*/ 28342 h 1705557"/>
              <a:gd name="connsiteX255" fmla="*/ 8097 w 10232859"/>
              <a:gd name="connsiteY255" fmla="*/ 30869 h 1705557"/>
              <a:gd name="connsiteX256" fmla="*/ 77128 w 10232859"/>
              <a:gd name="connsiteY256" fmla="*/ 13381 h 1705557"/>
              <a:gd name="connsiteX257" fmla="*/ 188338 w 10232859"/>
              <a:gd name="connsiteY257" fmla="*/ 11593 h 1705557"/>
              <a:gd name="connsiteX258" fmla="*/ 298809 w 10232859"/>
              <a:gd name="connsiteY258" fmla="*/ 12712 h 1705557"/>
              <a:gd name="connsiteX259" fmla="*/ 338985 w 10232859"/>
              <a:gd name="connsiteY259" fmla="*/ 14520 h 1705557"/>
              <a:gd name="connsiteX260" fmla="*/ 409815 w 10232859"/>
              <a:gd name="connsiteY260" fmla="*/ 11559 h 1705557"/>
              <a:gd name="connsiteX261" fmla="*/ 424169 w 10232859"/>
              <a:gd name="connsiteY261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708983 w 10232859"/>
              <a:gd name="connsiteY150" fmla="*/ 313188 h 1705557"/>
              <a:gd name="connsiteX151" fmla="*/ 5773909 w 10232859"/>
              <a:gd name="connsiteY151" fmla="*/ 318575 h 1705557"/>
              <a:gd name="connsiteX152" fmla="*/ 5809500 w 10232859"/>
              <a:gd name="connsiteY152" fmla="*/ 324964 h 1705557"/>
              <a:gd name="connsiteX153" fmla="*/ 5908729 w 10232859"/>
              <a:gd name="connsiteY153" fmla="*/ 338849 h 1705557"/>
              <a:gd name="connsiteX154" fmla="*/ 6009654 w 10232859"/>
              <a:gd name="connsiteY154" fmla="*/ 350040 h 1705557"/>
              <a:gd name="connsiteX155" fmla="*/ 6067487 w 10232859"/>
              <a:gd name="connsiteY155" fmla="*/ 340226 h 1705557"/>
              <a:gd name="connsiteX156" fmla="*/ 6073281 w 10232859"/>
              <a:gd name="connsiteY156" fmla="*/ 340830 h 1705557"/>
              <a:gd name="connsiteX157" fmla="*/ 6086225 w 10232859"/>
              <a:gd name="connsiteY157" fmla="*/ 346135 h 1705557"/>
              <a:gd name="connsiteX158" fmla="*/ 6090616 w 10232859"/>
              <a:gd name="connsiteY158" fmla="*/ 348731 h 1705557"/>
              <a:gd name="connsiteX159" fmla="*/ 6098056 w 10232859"/>
              <a:gd name="connsiteY159" fmla="*/ 351249 h 1705557"/>
              <a:gd name="connsiteX160" fmla="*/ 6098391 w 10232859"/>
              <a:gd name="connsiteY160" fmla="*/ 351119 h 1705557"/>
              <a:gd name="connsiteX161" fmla="*/ 6105063 w 10232859"/>
              <a:gd name="connsiteY161" fmla="*/ 353854 h 1705557"/>
              <a:gd name="connsiteX162" fmla="*/ 6135796 w 10232859"/>
              <a:gd name="connsiteY162" fmla="*/ 369657 h 1705557"/>
              <a:gd name="connsiteX163" fmla="*/ 6195166 w 10232859"/>
              <a:gd name="connsiteY163" fmla="*/ 366704 h 1705557"/>
              <a:gd name="connsiteX164" fmla="*/ 6216259 w 10232859"/>
              <a:gd name="connsiteY164" fmla="*/ 369879 h 1705557"/>
              <a:gd name="connsiteX165" fmla="*/ 6228331 w 10232859"/>
              <a:gd name="connsiteY165" fmla="*/ 370548 h 1705557"/>
              <a:gd name="connsiteX166" fmla="*/ 6229602 w 10232859"/>
              <a:gd name="connsiteY166" fmla="*/ 369928 h 1705557"/>
              <a:gd name="connsiteX167" fmla="*/ 6258988 w 10232859"/>
              <a:gd name="connsiteY167" fmla="*/ 385174 h 1705557"/>
              <a:gd name="connsiteX168" fmla="*/ 6264106 w 10232859"/>
              <a:gd name="connsiteY168" fmla="*/ 385655 h 1705557"/>
              <a:gd name="connsiteX169" fmla="*/ 6281703 w 10232859"/>
              <a:gd name="connsiteY169" fmla="*/ 397568 h 1705557"/>
              <a:gd name="connsiteX170" fmla="*/ 6291622 w 10232859"/>
              <a:gd name="connsiteY170" fmla="*/ 402669 h 1705557"/>
              <a:gd name="connsiteX171" fmla="*/ 6292712 w 10232859"/>
              <a:gd name="connsiteY171" fmla="*/ 406285 h 1705557"/>
              <a:gd name="connsiteX172" fmla="*/ 6308227 w 10232859"/>
              <a:gd name="connsiteY172" fmla="*/ 412710 h 1705557"/>
              <a:gd name="connsiteX173" fmla="*/ 6310656 w 10232859"/>
              <a:gd name="connsiteY173" fmla="*/ 412628 h 1705557"/>
              <a:gd name="connsiteX174" fmla="*/ 6321049 w 10232859"/>
              <a:gd name="connsiteY174" fmla="*/ 420978 h 1705557"/>
              <a:gd name="connsiteX175" fmla="*/ 6326853 w 10232859"/>
              <a:gd name="connsiteY175" fmla="*/ 431664 h 1705557"/>
              <a:gd name="connsiteX176" fmla="*/ 6467879 w 10232859"/>
              <a:gd name="connsiteY176" fmla="*/ 474762 h 1705557"/>
              <a:gd name="connsiteX177" fmla="*/ 6564351 w 10232859"/>
              <a:gd name="connsiteY177" fmla="*/ 544032 h 1705557"/>
              <a:gd name="connsiteX178" fmla="*/ 6641544 w 10232859"/>
              <a:gd name="connsiteY178" fmla="*/ 566599 h 1705557"/>
              <a:gd name="connsiteX179" fmla="*/ 6731052 w 10232859"/>
              <a:gd name="connsiteY179" fmla="*/ 578550 h 1705557"/>
              <a:gd name="connsiteX180" fmla="*/ 6858983 w 10232859"/>
              <a:gd name="connsiteY180" fmla="*/ 630237 h 1705557"/>
              <a:gd name="connsiteX181" fmla="*/ 6910661 w 10232859"/>
              <a:gd name="connsiteY181" fmla="*/ 641134 h 1705557"/>
              <a:gd name="connsiteX182" fmla="*/ 6944111 w 10232859"/>
              <a:gd name="connsiteY182" fmla="*/ 666016 h 1705557"/>
              <a:gd name="connsiteX183" fmla="*/ 6965771 w 10232859"/>
              <a:gd name="connsiteY183" fmla="*/ 666445 h 1705557"/>
              <a:gd name="connsiteX184" fmla="*/ 6969639 w 10232859"/>
              <a:gd name="connsiteY184" fmla="*/ 666351 h 1705557"/>
              <a:gd name="connsiteX185" fmla="*/ 6982242 w 10232859"/>
              <a:gd name="connsiteY185" fmla="*/ 669626 h 1705557"/>
              <a:gd name="connsiteX186" fmla="*/ 6989387 w 10232859"/>
              <a:gd name="connsiteY186" fmla="*/ 665988 h 1705557"/>
              <a:gd name="connsiteX187" fmla="*/ 7010930 w 10232859"/>
              <a:gd name="connsiteY187" fmla="*/ 667648 h 1705557"/>
              <a:gd name="connsiteX188" fmla="*/ 7033125 w 10232859"/>
              <a:gd name="connsiteY188" fmla="*/ 674950 h 1705557"/>
              <a:gd name="connsiteX189" fmla="*/ 7134461 w 10232859"/>
              <a:gd name="connsiteY189" fmla="*/ 714706 h 1705557"/>
              <a:gd name="connsiteX190" fmla="*/ 7197450 w 10232859"/>
              <a:gd name="connsiteY190" fmla="*/ 735608 h 1705557"/>
              <a:gd name="connsiteX191" fmla="*/ 7225084 w 10232859"/>
              <a:gd name="connsiteY191" fmla="*/ 739019 h 1705557"/>
              <a:gd name="connsiteX192" fmla="*/ 7261183 w 10232859"/>
              <a:gd name="connsiteY192" fmla="*/ 746827 h 1705557"/>
              <a:gd name="connsiteX193" fmla="*/ 7327760 w 10232859"/>
              <a:gd name="connsiteY193" fmla="*/ 757100 h 1705557"/>
              <a:gd name="connsiteX194" fmla="*/ 7412222 w 10232859"/>
              <a:gd name="connsiteY194" fmla="*/ 777001 h 1705557"/>
              <a:gd name="connsiteX195" fmla="*/ 7457904 w 10232859"/>
              <a:gd name="connsiteY195" fmla="*/ 810835 h 1705557"/>
              <a:gd name="connsiteX196" fmla="*/ 7465795 w 10232859"/>
              <a:gd name="connsiteY196" fmla="*/ 809112 h 1705557"/>
              <a:gd name="connsiteX197" fmla="*/ 7505046 w 10232859"/>
              <a:gd name="connsiteY197" fmla="*/ 823031 h 1705557"/>
              <a:gd name="connsiteX198" fmla="*/ 7623220 w 10232859"/>
              <a:gd name="connsiteY198" fmla="*/ 895034 h 1705557"/>
              <a:gd name="connsiteX199" fmla="*/ 7700458 w 10232859"/>
              <a:gd name="connsiteY199" fmla="*/ 921593 h 1705557"/>
              <a:gd name="connsiteX200" fmla="*/ 7730988 w 10232859"/>
              <a:gd name="connsiteY200" fmla="*/ 927270 h 1705557"/>
              <a:gd name="connsiteX201" fmla="*/ 7781942 w 10232859"/>
              <a:gd name="connsiteY201" fmla="*/ 937017 h 1705557"/>
              <a:gd name="connsiteX202" fmla="*/ 7827704 w 10232859"/>
              <a:gd name="connsiteY202" fmla="*/ 935072 h 1705557"/>
              <a:gd name="connsiteX203" fmla="*/ 7867270 w 10232859"/>
              <a:gd name="connsiteY203" fmla="*/ 946880 h 1705557"/>
              <a:gd name="connsiteX204" fmla="*/ 7866538 w 10232859"/>
              <a:gd name="connsiteY204" fmla="*/ 961559 h 1705557"/>
              <a:gd name="connsiteX205" fmla="*/ 7912084 w 10232859"/>
              <a:gd name="connsiteY205" fmla="*/ 970314 h 1705557"/>
              <a:gd name="connsiteX206" fmla="*/ 7982264 w 10232859"/>
              <a:gd name="connsiteY206" fmla="*/ 982287 h 1705557"/>
              <a:gd name="connsiteX207" fmla="*/ 7991272 w 10232859"/>
              <a:gd name="connsiteY207" fmla="*/ 987618 h 1705557"/>
              <a:gd name="connsiteX208" fmla="*/ 8006496 w 10232859"/>
              <a:gd name="connsiteY208" fmla="*/ 979353 h 1705557"/>
              <a:gd name="connsiteX209" fmla="*/ 8034497 w 10232859"/>
              <a:gd name="connsiteY209" fmla="*/ 978568 h 1705557"/>
              <a:gd name="connsiteX210" fmla="*/ 8150881 w 10232859"/>
              <a:gd name="connsiteY210" fmla="*/ 996925 h 1705557"/>
              <a:gd name="connsiteX211" fmla="*/ 8172106 w 10232859"/>
              <a:gd name="connsiteY211" fmla="*/ 997026 h 1705557"/>
              <a:gd name="connsiteX212" fmla="*/ 8196076 w 10232859"/>
              <a:gd name="connsiteY212" fmla="*/ 1006592 h 1705557"/>
              <a:gd name="connsiteX213" fmla="*/ 8247463 w 10232859"/>
              <a:gd name="connsiteY213" fmla="*/ 1022846 h 1705557"/>
              <a:gd name="connsiteX214" fmla="*/ 8279272 w 10232859"/>
              <a:gd name="connsiteY214" fmla="*/ 1039435 h 1705557"/>
              <a:gd name="connsiteX215" fmla="*/ 8289611 w 10232859"/>
              <a:gd name="connsiteY215" fmla="*/ 1035144 h 1705557"/>
              <a:gd name="connsiteX216" fmla="*/ 8311483 w 10232859"/>
              <a:gd name="connsiteY216" fmla="*/ 1035913 h 1705557"/>
              <a:gd name="connsiteX217" fmla="*/ 8399489 w 10232859"/>
              <a:gd name="connsiteY217" fmla="*/ 1055076 h 1705557"/>
              <a:gd name="connsiteX218" fmla="*/ 8415973 w 10232859"/>
              <a:gd name="connsiteY218" fmla="*/ 1056174 h 1705557"/>
              <a:gd name="connsiteX219" fmla="*/ 8433326 w 10232859"/>
              <a:gd name="connsiteY219" fmla="*/ 1064395 h 1705557"/>
              <a:gd name="connsiteX220" fmla="*/ 8502328 w 10232859"/>
              <a:gd name="connsiteY220" fmla="*/ 1098012 h 1705557"/>
              <a:gd name="connsiteX221" fmla="*/ 8534346 w 10232859"/>
              <a:gd name="connsiteY221" fmla="*/ 1113494 h 1705557"/>
              <a:gd name="connsiteX222" fmla="*/ 8534980 w 10232859"/>
              <a:gd name="connsiteY222" fmla="*/ 1117375 h 1705557"/>
              <a:gd name="connsiteX223" fmla="*/ 8544104 w 10232859"/>
              <a:gd name="connsiteY223" fmla="*/ 1114920 h 1705557"/>
              <a:gd name="connsiteX224" fmla="*/ 8567742 w 10232859"/>
              <a:gd name="connsiteY224" fmla="*/ 1124104 h 1705557"/>
              <a:gd name="connsiteX225" fmla="*/ 8633779 w 10232859"/>
              <a:gd name="connsiteY225" fmla="*/ 1145740 h 1705557"/>
              <a:gd name="connsiteX226" fmla="*/ 8676965 w 10232859"/>
              <a:gd name="connsiteY226" fmla="*/ 1163463 h 1705557"/>
              <a:gd name="connsiteX227" fmla="*/ 8698944 w 10232859"/>
              <a:gd name="connsiteY227" fmla="*/ 1163453 h 1705557"/>
              <a:gd name="connsiteX228" fmla="*/ 8711456 w 10232859"/>
              <a:gd name="connsiteY228" fmla="*/ 1175731 h 1705557"/>
              <a:gd name="connsiteX229" fmla="*/ 8732793 w 10232859"/>
              <a:gd name="connsiteY229" fmla="*/ 1179486 h 1705557"/>
              <a:gd name="connsiteX230" fmla="*/ 8751897 w 10232859"/>
              <a:gd name="connsiteY230" fmla="*/ 1197400 h 1705557"/>
              <a:gd name="connsiteX231" fmla="*/ 8793564 w 10232859"/>
              <a:gd name="connsiteY231" fmla="*/ 1179086 h 1705557"/>
              <a:gd name="connsiteX232" fmla="*/ 8834270 w 10232859"/>
              <a:gd name="connsiteY232" fmla="*/ 1213138 h 1705557"/>
              <a:gd name="connsiteX233" fmla="*/ 8853872 w 10232859"/>
              <a:gd name="connsiteY233" fmla="*/ 1221228 h 1705557"/>
              <a:gd name="connsiteX234" fmla="*/ 8861901 w 10232859"/>
              <a:gd name="connsiteY234" fmla="*/ 1217889 h 1705557"/>
              <a:gd name="connsiteX235" fmla="*/ 8874168 w 10232859"/>
              <a:gd name="connsiteY235" fmla="*/ 1220481 h 1705557"/>
              <a:gd name="connsiteX236" fmla="*/ 8871123 w 10232859"/>
              <a:gd name="connsiteY236" fmla="*/ 1227674 h 1705557"/>
              <a:gd name="connsiteX237" fmla="*/ 8903537 w 10232859"/>
              <a:gd name="connsiteY237" fmla="*/ 1237102 h 1705557"/>
              <a:gd name="connsiteX238" fmla="*/ 8933767 w 10232859"/>
              <a:gd name="connsiteY238" fmla="*/ 1269882 h 1705557"/>
              <a:gd name="connsiteX239" fmla="*/ 8985765 w 10232859"/>
              <a:gd name="connsiteY239" fmla="*/ 1294178 h 1705557"/>
              <a:gd name="connsiteX240" fmla="*/ 9071444 w 10232859"/>
              <a:gd name="connsiteY240" fmla="*/ 1323819 h 1705557"/>
              <a:gd name="connsiteX241" fmla="*/ 9096711 w 10232859"/>
              <a:gd name="connsiteY241" fmla="*/ 1334291 h 1705557"/>
              <a:gd name="connsiteX242" fmla="*/ 9338853 w 10232859"/>
              <a:gd name="connsiteY242" fmla="*/ 1454560 h 1705557"/>
              <a:gd name="connsiteX243" fmla="*/ 9520814 w 10232859"/>
              <a:gd name="connsiteY243" fmla="*/ 1456341 h 1705557"/>
              <a:gd name="connsiteX244" fmla="*/ 9702271 w 10232859"/>
              <a:gd name="connsiteY244" fmla="*/ 1495067 h 1705557"/>
              <a:gd name="connsiteX245" fmla="*/ 9744273 w 10232859"/>
              <a:gd name="connsiteY245" fmla="*/ 1530026 h 1705557"/>
              <a:gd name="connsiteX246" fmla="*/ 9771903 w 10232859"/>
              <a:gd name="connsiteY246" fmla="*/ 1536548 h 1705557"/>
              <a:gd name="connsiteX247" fmla="*/ 9818565 w 10232859"/>
              <a:gd name="connsiteY247" fmla="*/ 1545059 h 1705557"/>
              <a:gd name="connsiteX248" fmla="*/ 9882202 w 10232859"/>
              <a:gd name="connsiteY248" fmla="*/ 1572402 h 1705557"/>
              <a:gd name="connsiteX249" fmla="*/ 10022025 w 10232859"/>
              <a:gd name="connsiteY249" fmla="*/ 1606210 h 1705557"/>
              <a:gd name="connsiteX250" fmla="*/ 10220406 w 10232859"/>
              <a:gd name="connsiteY250" fmla="*/ 1683519 h 1705557"/>
              <a:gd name="connsiteX251" fmla="*/ 10232859 w 10232859"/>
              <a:gd name="connsiteY251" fmla="*/ 1705557 h 1705557"/>
              <a:gd name="connsiteX252" fmla="*/ 0 w 10232859"/>
              <a:gd name="connsiteY252" fmla="*/ 1705557 h 1705557"/>
              <a:gd name="connsiteX253" fmla="*/ 0 w 10232859"/>
              <a:gd name="connsiteY253" fmla="*/ 28342 h 1705557"/>
              <a:gd name="connsiteX254" fmla="*/ 8097 w 10232859"/>
              <a:gd name="connsiteY254" fmla="*/ 30869 h 1705557"/>
              <a:gd name="connsiteX255" fmla="*/ 77128 w 10232859"/>
              <a:gd name="connsiteY255" fmla="*/ 13381 h 1705557"/>
              <a:gd name="connsiteX256" fmla="*/ 188338 w 10232859"/>
              <a:gd name="connsiteY256" fmla="*/ 11593 h 1705557"/>
              <a:gd name="connsiteX257" fmla="*/ 298809 w 10232859"/>
              <a:gd name="connsiteY257" fmla="*/ 12712 h 1705557"/>
              <a:gd name="connsiteX258" fmla="*/ 338985 w 10232859"/>
              <a:gd name="connsiteY258" fmla="*/ 14520 h 1705557"/>
              <a:gd name="connsiteX259" fmla="*/ 409815 w 10232859"/>
              <a:gd name="connsiteY259" fmla="*/ 11559 h 1705557"/>
              <a:gd name="connsiteX260" fmla="*/ 424169 w 10232859"/>
              <a:gd name="connsiteY260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297234 w 10232859"/>
              <a:gd name="connsiteY129" fmla="*/ 380929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34545 w 10232859"/>
              <a:gd name="connsiteY128" fmla="*/ 276572 h 1705557"/>
              <a:gd name="connsiteX129" fmla="*/ 5297234 w 10232859"/>
              <a:gd name="connsiteY129" fmla="*/ 380929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34545 w 10232859"/>
              <a:gd name="connsiteY128" fmla="*/ 276572 h 1705557"/>
              <a:gd name="connsiteX129" fmla="*/ 5377862 w 10232859"/>
              <a:gd name="connsiteY129" fmla="*/ 306543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77862 w 10232859"/>
              <a:gd name="connsiteY129" fmla="*/ 306543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105063 w 10232859"/>
              <a:gd name="connsiteY159" fmla="*/ 353854 h 1705557"/>
              <a:gd name="connsiteX160" fmla="*/ 6135796 w 10232859"/>
              <a:gd name="connsiteY160" fmla="*/ 369657 h 1705557"/>
              <a:gd name="connsiteX161" fmla="*/ 6195166 w 10232859"/>
              <a:gd name="connsiteY161" fmla="*/ 366704 h 1705557"/>
              <a:gd name="connsiteX162" fmla="*/ 6216259 w 10232859"/>
              <a:gd name="connsiteY162" fmla="*/ 369879 h 1705557"/>
              <a:gd name="connsiteX163" fmla="*/ 6228331 w 10232859"/>
              <a:gd name="connsiteY163" fmla="*/ 370548 h 1705557"/>
              <a:gd name="connsiteX164" fmla="*/ 6229602 w 10232859"/>
              <a:gd name="connsiteY164" fmla="*/ 369928 h 1705557"/>
              <a:gd name="connsiteX165" fmla="*/ 6258988 w 10232859"/>
              <a:gd name="connsiteY165" fmla="*/ 385174 h 1705557"/>
              <a:gd name="connsiteX166" fmla="*/ 6264106 w 10232859"/>
              <a:gd name="connsiteY166" fmla="*/ 385655 h 1705557"/>
              <a:gd name="connsiteX167" fmla="*/ 6281703 w 10232859"/>
              <a:gd name="connsiteY167" fmla="*/ 397568 h 1705557"/>
              <a:gd name="connsiteX168" fmla="*/ 6291622 w 10232859"/>
              <a:gd name="connsiteY168" fmla="*/ 402669 h 1705557"/>
              <a:gd name="connsiteX169" fmla="*/ 6292712 w 10232859"/>
              <a:gd name="connsiteY169" fmla="*/ 406285 h 1705557"/>
              <a:gd name="connsiteX170" fmla="*/ 6308227 w 10232859"/>
              <a:gd name="connsiteY170" fmla="*/ 412710 h 1705557"/>
              <a:gd name="connsiteX171" fmla="*/ 6310656 w 10232859"/>
              <a:gd name="connsiteY171" fmla="*/ 412628 h 1705557"/>
              <a:gd name="connsiteX172" fmla="*/ 6321049 w 10232859"/>
              <a:gd name="connsiteY172" fmla="*/ 420978 h 1705557"/>
              <a:gd name="connsiteX173" fmla="*/ 6326853 w 10232859"/>
              <a:gd name="connsiteY173" fmla="*/ 431664 h 1705557"/>
              <a:gd name="connsiteX174" fmla="*/ 6467879 w 10232859"/>
              <a:gd name="connsiteY174" fmla="*/ 474762 h 1705557"/>
              <a:gd name="connsiteX175" fmla="*/ 6564351 w 10232859"/>
              <a:gd name="connsiteY175" fmla="*/ 544032 h 1705557"/>
              <a:gd name="connsiteX176" fmla="*/ 6641544 w 10232859"/>
              <a:gd name="connsiteY176" fmla="*/ 566599 h 1705557"/>
              <a:gd name="connsiteX177" fmla="*/ 6731052 w 10232859"/>
              <a:gd name="connsiteY177" fmla="*/ 578550 h 1705557"/>
              <a:gd name="connsiteX178" fmla="*/ 6858983 w 10232859"/>
              <a:gd name="connsiteY178" fmla="*/ 630237 h 1705557"/>
              <a:gd name="connsiteX179" fmla="*/ 6910661 w 10232859"/>
              <a:gd name="connsiteY179" fmla="*/ 641134 h 1705557"/>
              <a:gd name="connsiteX180" fmla="*/ 6944111 w 10232859"/>
              <a:gd name="connsiteY180" fmla="*/ 666016 h 1705557"/>
              <a:gd name="connsiteX181" fmla="*/ 6965771 w 10232859"/>
              <a:gd name="connsiteY181" fmla="*/ 666445 h 1705557"/>
              <a:gd name="connsiteX182" fmla="*/ 6969639 w 10232859"/>
              <a:gd name="connsiteY182" fmla="*/ 666351 h 1705557"/>
              <a:gd name="connsiteX183" fmla="*/ 6982242 w 10232859"/>
              <a:gd name="connsiteY183" fmla="*/ 669626 h 1705557"/>
              <a:gd name="connsiteX184" fmla="*/ 6989387 w 10232859"/>
              <a:gd name="connsiteY184" fmla="*/ 665988 h 1705557"/>
              <a:gd name="connsiteX185" fmla="*/ 7010930 w 10232859"/>
              <a:gd name="connsiteY185" fmla="*/ 667648 h 1705557"/>
              <a:gd name="connsiteX186" fmla="*/ 7033125 w 10232859"/>
              <a:gd name="connsiteY186" fmla="*/ 674950 h 1705557"/>
              <a:gd name="connsiteX187" fmla="*/ 7134461 w 10232859"/>
              <a:gd name="connsiteY187" fmla="*/ 714706 h 1705557"/>
              <a:gd name="connsiteX188" fmla="*/ 7197450 w 10232859"/>
              <a:gd name="connsiteY188" fmla="*/ 735608 h 1705557"/>
              <a:gd name="connsiteX189" fmla="*/ 7225084 w 10232859"/>
              <a:gd name="connsiteY189" fmla="*/ 739019 h 1705557"/>
              <a:gd name="connsiteX190" fmla="*/ 7261183 w 10232859"/>
              <a:gd name="connsiteY190" fmla="*/ 746827 h 1705557"/>
              <a:gd name="connsiteX191" fmla="*/ 7327760 w 10232859"/>
              <a:gd name="connsiteY191" fmla="*/ 757100 h 1705557"/>
              <a:gd name="connsiteX192" fmla="*/ 7412222 w 10232859"/>
              <a:gd name="connsiteY192" fmla="*/ 777001 h 1705557"/>
              <a:gd name="connsiteX193" fmla="*/ 7457904 w 10232859"/>
              <a:gd name="connsiteY193" fmla="*/ 810835 h 1705557"/>
              <a:gd name="connsiteX194" fmla="*/ 7465795 w 10232859"/>
              <a:gd name="connsiteY194" fmla="*/ 809112 h 1705557"/>
              <a:gd name="connsiteX195" fmla="*/ 7505046 w 10232859"/>
              <a:gd name="connsiteY195" fmla="*/ 823031 h 1705557"/>
              <a:gd name="connsiteX196" fmla="*/ 7623220 w 10232859"/>
              <a:gd name="connsiteY196" fmla="*/ 895034 h 1705557"/>
              <a:gd name="connsiteX197" fmla="*/ 7700458 w 10232859"/>
              <a:gd name="connsiteY197" fmla="*/ 921593 h 1705557"/>
              <a:gd name="connsiteX198" fmla="*/ 7730988 w 10232859"/>
              <a:gd name="connsiteY198" fmla="*/ 927270 h 1705557"/>
              <a:gd name="connsiteX199" fmla="*/ 7781942 w 10232859"/>
              <a:gd name="connsiteY199" fmla="*/ 937017 h 1705557"/>
              <a:gd name="connsiteX200" fmla="*/ 7827704 w 10232859"/>
              <a:gd name="connsiteY200" fmla="*/ 935072 h 1705557"/>
              <a:gd name="connsiteX201" fmla="*/ 7867270 w 10232859"/>
              <a:gd name="connsiteY201" fmla="*/ 946880 h 1705557"/>
              <a:gd name="connsiteX202" fmla="*/ 7866538 w 10232859"/>
              <a:gd name="connsiteY202" fmla="*/ 961559 h 1705557"/>
              <a:gd name="connsiteX203" fmla="*/ 7912084 w 10232859"/>
              <a:gd name="connsiteY203" fmla="*/ 970314 h 1705557"/>
              <a:gd name="connsiteX204" fmla="*/ 7982264 w 10232859"/>
              <a:gd name="connsiteY204" fmla="*/ 982287 h 1705557"/>
              <a:gd name="connsiteX205" fmla="*/ 7991272 w 10232859"/>
              <a:gd name="connsiteY205" fmla="*/ 987618 h 1705557"/>
              <a:gd name="connsiteX206" fmla="*/ 8006496 w 10232859"/>
              <a:gd name="connsiteY206" fmla="*/ 979353 h 1705557"/>
              <a:gd name="connsiteX207" fmla="*/ 8034497 w 10232859"/>
              <a:gd name="connsiteY207" fmla="*/ 978568 h 1705557"/>
              <a:gd name="connsiteX208" fmla="*/ 8150881 w 10232859"/>
              <a:gd name="connsiteY208" fmla="*/ 996925 h 1705557"/>
              <a:gd name="connsiteX209" fmla="*/ 8172106 w 10232859"/>
              <a:gd name="connsiteY209" fmla="*/ 997026 h 1705557"/>
              <a:gd name="connsiteX210" fmla="*/ 8196076 w 10232859"/>
              <a:gd name="connsiteY210" fmla="*/ 1006592 h 1705557"/>
              <a:gd name="connsiteX211" fmla="*/ 8247463 w 10232859"/>
              <a:gd name="connsiteY211" fmla="*/ 1022846 h 1705557"/>
              <a:gd name="connsiteX212" fmla="*/ 8279272 w 10232859"/>
              <a:gd name="connsiteY212" fmla="*/ 1039435 h 1705557"/>
              <a:gd name="connsiteX213" fmla="*/ 8289611 w 10232859"/>
              <a:gd name="connsiteY213" fmla="*/ 1035144 h 1705557"/>
              <a:gd name="connsiteX214" fmla="*/ 8311483 w 10232859"/>
              <a:gd name="connsiteY214" fmla="*/ 1035913 h 1705557"/>
              <a:gd name="connsiteX215" fmla="*/ 8399489 w 10232859"/>
              <a:gd name="connsiteY215" fmla="*/ 1055076 h 1705557"/>
              <a:gd name="connsiteX216" fmla="*/ 8415973 w 10232859"/>
              <a:gd name="connsiteY216" fmla="*/ 1056174 h 1705557"/>
              <a:gd name="connsiteX217" fmla="*/ 8433326 w 10232859"/>
              <a:gd name="connsiteY217" fmla="*/ 1064395 h 1705557"/>
              <a:gd name="connsiteX218" fmla="*/ 8502328 w 10232859"/>
              <a:gd name="connsiteY218" fmla="*/ 1098012 h 1705557"/>
              <a:gd name="connsiteX219" fmla="*/ 8534346 w 10232859"/>
              <a:gd name="connsiteY219" fmla="*/ 1113494 h 1705557"/>
              <a:gd name="connsiteX220" fmla="*/ 8534980 w 10232859"/>
              <a:gd name="connsiteY220" fmla="*/ 1117375 h 1705557"/>
              <a:gd name="connsiteX221" fmla="*/ 8544104 w 10232859"/>
              <a:gd name="connsiteY221" fmla="*/ 1114920 h 1705557"/>
              <a:gd name="connsiteX222" fmla="*/ 8567742 w 10232859"/>
              <a:gd name="connsiteY222" fmla="*/ 1124104 h 1705557"/>
              <a:gd name="connsiteX223" fmla="*/ 8633779 w 10232859"/>
              <a:gd name="connsiteY223" fmla="*/ 1145740 h 1705557"/>
              <a:gd name="connsiteX224" fmla="*/ 8676965 w 10232859"/>
              <a:gd name="connsiteY224" fmla="*/ 1163463 h 1705557"/>
              <a:gd name="connsiteX225" fmla="*/ 8698944 w 10232859"/>
              <a:gd name="connsiteY225" fmla="*/ 1163453 h 1705557"/>
              <a:gd name="connsiteX226" fmla="*/ 8711456 w 10232859"/>
              <a:gd name="connsiteY226" fmla="*/ 1175731 h 1705557"/>
              <a:gd name="connsiteX227" fmla="*/ 8732793 w 10232859"/>
              <a:gd name="connsiteY227" fmla="*/ 1179486 h 1705557"/>
              <a:gd name="connsiteX228" fmla="*/ 8751897 w 10232859"/>
              <a:gd name="connsiteY228" fmla="*/ 1197400 h 1705557"/>
              <a:gd name="connsiteX229" fmla="*/ 8793564 w 10232859"/>
              <a:gd name="connsiteY229" fmla="*/ 1179086 h 1705557"/>
              <a:gd name="connsiteX230" fmla="*/ 8834270 w 10232859"/>
              <a:gd name="connsiteY230" fmla="*/ 1213138 h 1705557"/>
              <a:gd name="connsiteX231" fmla="*/ 8853872 w 10232859"/>
              <a:gd name="connsiteY231" fmla="*/ 1221228 h 1705557"/>
              <a:gd name="connsiteX232" fmla="*/ 8861901 w 10232859"/>
              <a:gd name="connsiteY232" fmla="*/ 1217889 h 1705557"/>
              <a:gd name="connsiteX233" fmla="*/ 8874168 w 10232859"/>
              <a:gd name="connsiteY233" fmla="*/ 1220481 h 1705557"/>
              <a:gd name="connsiteX234" fmla="*/ 8871123 w 10232859"/>
              <a:gd name="connsiteY234" fmla="*/ 1227674 h 1705557"/>
              <a:gd name="connsiteX235" fmla="*/ 8903537 w 10232859"/>
              <a:gd name="connsiteY235" fmla="*/ 1237102 h 1705557"/>
              <a:gd name="connsiteX236" fmla="*/ 8933767 w 10232859"/>
              <a:gd name="connsiteY236" fmla="*/ 1269882 h 1705557"/>
              <a:gd name="connsiteX237" fmla="*/ 8985765 w 10232859"/>
              <a:gd name="connsiteY237" fmla="*/ 1294178 h 1705557"/>
              <a:gd name="connsiteX238" fmla="*/ 9071444 w 10232859"/>
              <a:gd name="connsiteY238" fmla="*/ 1323819 h 1705557"/>
              <a:gd name="connsiteX239" fmla="*/ 9096711 w 10232859"/>
              <a:gd name="connsiteY239" fmla="*/ 1334291 h 1705557"/>
              <a:gd name="connsiteX240" fmla="*/ 9338853 w 10232859"/>
              <a:gd name="connsiteY240" fmla="*/ 1454560 h 1705557"/>
              <a:gd name="connsiteX241" fmla="*/ 9520814 w 10232859"/>
              <a:gd name="connsiteY241" fmla="*/ 1456341 h 1705557"/>
              <a:gd name="connsiteX242" fmla="*/ 9702271 w 10232859"/>
              <a:gd name="connsiteY242" fmla="*/ 1495067 h 1705557"/>
              <a:gd name="connsiteX243" fmla="*/ 9744273 w 10232859"/>
              <a:gd name="connsiteY243" fmla="*/ 1530026 h 1705557"/>
              <a:gd name="connsiteX244" fmla="*/ 9771903 w 10232859"/>
              <a:gd name="connsiteY244" fmla="*/ 1536548 h 1705557"/>
              <a:gd name="connsiteX245" fmla="*/ 9818565 w 10232859"/>
              <a:gd name="connsiteY245" fmla="*/ 1545059 h 1705557"/>
              <a:gd name="connsiteX246" fmla="*/ 9882202 w 10232859"/>
              <a:gd name="connsiteY246" fmla="*/ 1572402 h 1705557"/>
              <a:gd name="connsiteX247" fmla="*/ 10022025 w 10232859"/>
              <a:gd name="connsiteY247" fmla="*/ 1606210 h 1705557"/>
              <a:gd name="connsiteX248" fmla="*/ 10220406 w 10232859"/>
              <a:gd name="connsiteY248" fmla="*/ 1683519 h 1705557"/>
              <a:gd name="connsiteX249" fmla="*/ 10232859 w 10232859"/>
              <a:gd name="connsiteY249" fmla="*/ 1705557 h 1705557"/>
              <a:gd name="connsiteX250" fmla="*/ 0 w 10232859"/>
              <a:gd name="connsiteY250" fmla="*/ 1705557 h 1705557"/>
              <a:gd name="connsiteX251" fmla="*/ 0 w 10232859"/>
              <a:gd name="connsiteY251" fmla="*/ 28342 h 1705557"/>
              <a:gd name="connsiteX252" fmla="*/ 8097 w 10232859"/>
              <a:gd name="connsiteY252" fmla="*/ 30869 h 1705557"/>
              <a:gd name="connsiteX253" fmla="*/ 77128 w 10232859"/>
              <a:gd name="connsiteY253" fmla="*/ 13381 h 1705557"/>
              <a:gd name="connsiteX254" fmla="*/ 188338 w 10232859"/>
              <a:gd name="connsiteY254" fmla="*/ 11593 h 1705557"/>
              <a:gd name="connsiteX255" fmla="*/ 298809 w 10232859"/>
              <a:gd name="connsiteY255" fmla="*/ 12712 h 1705557"/>
              <a:gd name="connsiteX256" fmla="*/ 338985 w 10232859"/>
              <a:gd name="connsiteY256" fmla="*/ 14520 h 1705557"/>
              <a:gd name="connsiteX257" fmla="*/ 409815 w 10232859"/>
              <a:gd name="connsiteY257" fmla="*/ 11559 h 1705557"/>
              <a:gd name="connsiteX258" fmla="*/ 424169 w 10232859"/>
              <a:gd name="connsiteY258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105063 w 10232859"/>
              <a:gd name="connsiteY158" fmla="*/ 353854 h 1705557"/>
              <a:gd name="connsiteX159" fmla="*/ 6135796 w 10232859"/>
              <a:gd name="connsiteY159" fmla="*/ 369657 h 1705557"/>
              <a:gd name="connsiteX160" fmla="*/ 6195166 w 10232859"/>
              <a:gd name="connsiteY160" fmla="*/ 366704 h 1705557"/>
              <a:gd name="connsiteX161" fmla="*/ 6216259 w 10232859"/>
              <a:gd name="connsiteY161" fmla="*/ 369879 h 1705557"/>
              <a:gd name="connsiteX162" fmla="*/ 6228331 w 10232859"/>
              <a:gd name="connsiteY162" fmla="*/ 370548 h 1705557"/>
              <a:gd name="connsiteX163" fmla="*/ 6229602 w 10232859"/>
              <a:gd name="connsiteY163" fmla="*/ 369928 h 1705557"/>
              <a:gd name="connsiteX164" fmla="*/ 6258988 w 10232859"/>
              <a:gd name="connsiteY164" fmla="*/ 385174 h 1705557"/>
              <a:gd name="connsiteX165" fmla="*/ 6264106 w 10232859"/>
              <a:gd name="connsiteY165" fmla="*/ 385655 h 1705557"/>
              <a:gd name="connsiteX166" fmla="*/ 6281703 w 10232859"/>
              <a:gd name="connsiteY166" fmla="*/ 397568 h 1705557"/>
              <a:gd name="connsiteX167" fmla="*/ 6291622 w 10232859"/>
              <a:gd name="connsiteY167" fmla="*/ 402669 h 1705557"/>
              <a:gd name="connsiteX168" fmla="*/ 6292712 w 10232859"/>
              <a:gd name="connsiteY168" fmla="*/ 406285 h 1705557"/>
              <a:gd name="connsiteX169" fmla="*/ 6308227 w 10232859"/>
              <a:gd name="connsiteY169" fmla="*/ 412710 h 1705557"/>
              <a:gd name="connsiteX170" fmla="*/ 6310656 w 10232859"/>
              <a:gd name="connsiteY170" fmla="*/ 412628 h 1705557"/>
              <a:gd name="connsiteX171" fmla="*/ 6321049 w 10232859"/>
              <a:gd name="connsiteY171" fmla="*/ 420978 h 1705557"/>
              <a:gd name="connsiteX172" fmla="*/ 6326853 w 10232859"/>
              <a:gd name="connsiteY172" fmla="*/ 431664 h 1705557"/>
              <a:gd name="connsiteX173" fmla="*/ 6467879 w 10232859"/>
              <a:gd name="connsiteY173" fmla="*/ 474762 h 1705557"/>
              <a:gd name="connsiteX174" fmla="*/ 6564351 w 10232859"/>
              <a:gd name="connsiteY174" fmla="*/ 544032 h 1705557"/>
              <a:gd name="connsiteX175" fmla="*/ 6641544 w 10232859"/>
              <a:gd name="connsiteY175" fmla="*/ 566599 h 1705557"/>
              <a:gd name="connsiteX176" fmla="*/ 6731052 w 10232859"/>
              <a:gd name="connsiteY176" fmla="*/ 578550 h 1705557"/>
              <a:gd name="connsiteX177" fmla="*/ 6858983 w 10232859"/>
              <a:gd name="connsiteY177" fmla="*/ 630237 h 1705557"/>
              <a:gd name="connsiteX178" fmla="*/ 6910661 w 10232859"/>
              <a:gd name="connsiteY178" fmla="*/ 641134 h 1705557"/>
              <a:gd name="connsiteX179" fmla="*/ 6944111 w 10232859"/>
              <a:gd name="connsiteY179" fmla="*/ 666016 h 1705557"/>
              <a:gd name="connsiteX180" fmla="*/ 6965771 w 10232859"/>
              <a:gd name="connsiteY180" fmla="*/ 666445 h 1705557"/>
              <a:gd name="connsiteX181" fmla="*/ 6969639 w 10232859"/>
              <a:gd name="connsiteY181" fmla="*/ 666351 h 1705557"/>
              <a:gd name="connsiteX182" fmla="*/ 6982242 w 10232859"/>
              <a:gd name="connsiteY182" fmla="*/ 669626 h 1705557"/>
              <a:gd name="connsiteX183" fmla="*/ 6989387 w 10232859"/>
              <a:gd name="connsiteY183" fmla="*/ 665988 h 1705557"/>
              <a:gd name="connsiteX184" fmla="*/ 7010930 w 10232859"/>
              <a:gd name="connsiteY184" fmla="*/ 667648 h 1705557"/>
              <a:gd name="connsiteX185" fmla="*/ 7033125 w 10232859"/>
              <a:gd name="connsiteY185" fmla="*/ 674950 h 1705557"/>
              <a:gd name="connsiteX186" fmla="*/ 7134461 w 10232859"/>
              <a:gd name="connsiteY186" fmla="*/ 714706 h 1705557"/>
              <a:gd name="connsiteX187" fmla="*/ 7197450 w 10232859"/>
              <a:gd name="connsiteY187" fmla="*/ 735608 h 1705557"/>
              <a:gd name="connsiteX188" fmla="*/ 7225084 w 10232859"/>
              <a:gd name="connsiteY188" fmla="*/ 739019 h 1705557"/>
              <a:gd name="connsiteX189" fmla="*/ 7261183 w 10232859"/>
              <a:gd name="connsiteY189" fmla="*/ 746827 h 1705557"/>
              <a:gd name="connsiteX190" fmla="*/ 7327760 w 10232859"/>
              <a:gd name="connsiteY190" fmla="*/ 757100 h 1705557"/>
              <a:gd name="connsiteX191" fmla="*/ 7412222 w 10232859"/>
              <a:gd name="connsiteY191" fmla="*/ 777001 h 1705557"/>
              <a:gd name="connsiteX192" fmla="*/ 7457904 w 10232859"/>
              <a:gd name="connsiteY192" fmla="*/ 810835 h 1705557"/>
              <a:gd name="connsiteX193" fmla="*/ 7465795 w 10232859"/>
              <a:gd name="connsiteY193" fmla="*/ 809112 h 1705557"/>
              <a:gd name="connsiteX194" fmla="*/ 7505046 w 10232859"/>
              <a:gd name="connsiteY194" fmla="*/ 823031 h 1705557"/>
              <a:gd name="connsiteX195" fmla="*/ 7623220 w 10232859"/>
              <a:gd name="connsiteY195" fmla="*/ 895034 h 1705557"/>
              <a:gd name="connsiteX196" fmla="*/ 7700458 w 10232859"/>
              <a:gd name="connsiteY196" fmla="*/ 921593 h 1705557"/>
              <a:gd name="connsiteX197" fmla="*/ 7730988 w 10232859"/>
              <a:gd name="connsiteY197" fmla="*/ 927270 h 1705557"/>
              <a:gd name="connsiteX198" fmla="*/ 7781942 w 10232859"/>
              <a:gd name="connsiteY198" fmla="*/ 937017 h 1705557"/>
              <a:gd name="connsiteX199" fmla="*/ 7827704 w 10232859"/>
              <a:gd name="connsiteY199" fmla="*/ 935072 h 1705557"/>
              <a:gd name="connsiteX200" fmla="*/ 7867270 w 10232859"/>
              <a:gd name="connsiteY200" fmla="*/ 946880 h 1705557"/>
              <a:gd name="connsiteX201" fmla="*/ 7866538 w 10232859"/>
              <a:gd name="connsiteY201" fmla="*/ 961559 h 1705557"/>
              <a:gd name="connsiteX202" fmla="*/ 7912084 w 10232859"/>
              <a:gd name="connsiteY202" fmla="*/ 970314 h 1705557"/>
              <a:gd name="connsiteX203" fmla="*/ 7982264 w 10232859"/>
              <a:gd name="connsiteY203" fmla="*/ 982287 h 1705557"/>
              <a:gd name="connsiteX204" fmla="*/ 7991272 w 10232859"/>
              <a:gd name="connsiteY204" fmla="*/ 987618 h 1705557"/>
              <a:gd name="connsiteX205" fmla="*/ 8006496 w 10232859"/>
              <a:gd name="connsiteY205" fmla="*/ 979353 h 1705557"/>
              <a:gd name="connsiteX206" fmla="*/ 8034497 w 10232859"/>
              <a:gd name="connsiteY206" fmla="*/ 978568 h 1705557"/>
              <a:gd name="connsiteX207" fmla="*/ 8150881 w 10232859"/>
              <a:gd name="connsiteY207" fmla="*/ 996925 h 1705557"/>
              <a:gd name="connsiteX208" fmla="*/ 8172106 w 10232859"/>
              <a:gd name="connsiteY208" fmla="*/ 997026 h 1705557"/>
              <a:gd name="connsiteX209" fmla="*/ 8196076 w 10232859"/>
              <a:gd name="connsiteY209" fmla="*/ 1006592 h 1705557"/>
              <a:gd name="connsiteX210" fmla="*/ 8247463 w 10232859"/>
              <a:gd name="connsiteY210" fmla="*/ 1022846 h 1705557"/>
              <a:gd name="connsiteX211" fmla="*/ 8279272 w 10232859"/>
              <a:gd name="connsiteY211" fmla="*/ 1039435 h 1705557"/>
              <a:gd name="connsiteX212" fmla="*/ 8289611 w 10232859"/>
              <a:gd name="connsiteY212" fmla="*/ 1035144 h 1705557"/>
              <a:gd name="connsiteX213" fmla="*/ 8311483 w 10232859"/>
              <a:gd name="connsiteY213" fmla="*/ 1035913 h 1705557"/>
              <a:gd name="connsiteX214" fmla="*/ 8399489 w 10232859"/>
              <a:gd name="connsiteY214" fmla="*/ 1055076 h 1705557"/>
              <a:gd name="connsiteX215" fmla="*/ 8415973 w 10232859"/>
              <a:gd name="connsiteY215" fmla="*/ 1056174 h 1705557"/>
              <a:gd name="connsiteX216" fmla="*/ 8433326 w 10232859"/>
              <a:gd name="connsiteY216" fmla="*/ 1064395 h 1705557"/>
              <a:gd name="connsiteX217" fmla="*/ 8502328 w 10232859"/>
              <a:gd name="connsiteY217" fmla="*/ 1098012 h 1705557"/>
              <a:gd name="connsiteX218" fmla="*/ 8534346 w 10232859"/>
              <a:gd name="connsiteY218" fmla="*/ 1113494 h 1705557"/>
              <a:gd name="connsiteX219" fmla="*/ 8534980 w 10232859"/>
              <a:gd name="connsiteY219" fmla="*/ 1117375 h 1705557"/>
              <a:gd name="connsiteX220" fmla="*/ 8544104 w 10232859"/>
              <a:gd name="connsiteY220" fmla="*/ 1114920 h 1705557"/>
              <a:gd name="connsiteX221" fmla="*/ 8567742 w 10232859"/>
              <a:gd name="connsiteY221" fmla="*/ 1124104 h 1705557"/>
              <a:gd name="connsiteX222" fmla="*/ 8633779 w 10232859"/>
              <a:gd name="connsiteY222" fmla="*/ 1145740 h 1705557"/>
              <a:gd name="connsiteX223" fmla="*/ 8676965 w 10232859"/>
              <a:gd name="connsiteY223" fmla="*/ 1163463 h 1705557"/>
              <a:gd name="connsiteX224" fmla="*/ 8698944 w 10232859"/>
              <a:gd name="connsiteY224" fmla="*/ 1163453 h 1705557"/>
              <a:gd name="connsiteX225" fmla="*/ 8711456 w 10232859"/>
              <a:gd name="connsiteY225" fmla="*/ 1175731 h 1705557"/>
              <a:gd name="connsiteX226" fmla="*/ 8732793 w 10232859"/>
              <a:gd name="connsiteY226" fmla="*/ 1179486 h 1705557"/>
              <a:gd name="connsiteX227" fmla="*/ 8751897 w 10232859"/>
              <a:gd name="connsiteY227" fmla="*/ 1197400 h 1705557"/>
              <a:gd name="connsiteX228" fmla="*/ 8793564 w 10232859"/>
              <a:gd name="connsiteY228" fmla="*/ 1179086 h 1705557"/>
              <a:gd name="connsiteX229" fmla="*/ 8834270 w 10232859"/>
              <a:gd name="connsiteY229" fmla="*/ 1213138 h 1705557"/>
              <a:gd name="connsiteX230" fmla="*/ 8853872 w 10232859"/>
              <a:gd name="connsiteY230" fmla="*/ 1221228 h 1705557"/>
              <a:gd name="connsiteX231" fmla="*/ 8861901 w 10232859"/>
              <a:gd name="connsiteY231" fmla="*/ 1217889 h 1705557"/>
              <a:gd name="connsiteX232" fmla="*/ 8874168 w 10232859"/>
              <a:gd name="connsiteY232" fmla="*/ 1220481 h 1705557"/>
              <a:gd name="connsiteX233" fmla="*/ 8871123 w 10232859"/>
              <a:gd name="connsiteY233" fmla="*/ 1227674 h 1705557"/>
              <a:gd name="connsiteX234" fmla="*/ 8903537 w 10232859"/>
              <a:gd name="connsiteY234" fmla="*/ 1237102 h 1705557"/>
              <a:gd name="connsiteX235" fmla="*/ 8933767 w 10232859"/>
              <a:gd name="connsiteY235" fmla="*/ 1269882 h 1705557"/>
              <a:gd name="connsiteX236" fmla="*/ 8985765 w 10232859"/>
              <a:gd name="connsiteY236" fmla="*/ 1294178 h 1705557"/>
              <a:gd name="connsiteX237" fmla="*/ 9071444 w 10232859"/>
              <a:gd name="connsiteY237" fmla="*/ 1323819 h 1705557"/>
              <a:gd name="connsiteX238" fmla="*/ 9096711 w 10232859"/>
              <a:gd name="connsiteY238" fmla="*/ 1334291 h 1705557"/>
              <a:gd name="connsiteX239" fmla="*/ 9338853 w 10232859"/>
              <a:gd name="connsiteY239" fmla="*/ 1454560 h 1705557"/>
              <a:gd name="connsiteX240" fmla="*/ 9520814 w 10232859"/>
              <a:gd name="connsiteY240" fmla="*/ 1456341 h 1705557"/>
              <a:gd name="connsiteX241" fmla="*/ 9702271 w 10232859"/>
              <a:gd name="connsiteY241" fmla="*/ 1495067 h 1705557"/>
              <a:gd name="connsiteX242" fmla="*/ 9744273 w 10232859"/>
              <a:gd name="connsiteY242" fmla="*/ 1530026 h 1705557"/>
              <a:gd name="connsiteX243" fmla="*/ 9771903 w 10232859"/>
              <a:gd name="connsiteY243" fmla="*/ 1536548 h 1705557"/>
              <a:gd name="connsiteX244" fmla="*/ 9818565 w 10232859"/>
              <a:gd name="connsiteY244" fmla="*/ 1545059 h 1705557"/>
              <a:gd name="connsiteX245" fmla="*/ 9882202 w 10232859"/>
              <a:gd name="connsiteY245" fmla="*/ 1572402 h 1705557"/>
              <a:gd name="connsiteX246" fmla="*/ 10022025 w 10232859"/>
              <a:gd name="connsiteY246" fmla="*/ 1606210 h 1705557"/>
              <a:gd name="connsiteX247" fmla="*/ 10220406 w 10232859"/>
              <a:gd name="connsiteY247" fmla="*/ 1683519 h 1705557"/>
              <a:gd name="connsiteX248" fmla="*/ 10232859 w 10232859"/>
              <a:gd name="connsiteY248" fmla="*/ 1705557 h 1705557"/>
              <a:gd name="connsiteX249" fmla="*/ 0 w 10232859"/>
              <a:gd name="connsiteY249" fmla="*/ 1705557 h 1705557"/>
              <a:gd name="connsiteX250" fmla="*/ 0 w 10232859"/>
              <a:gd name="connsiteY250" fmla="*/ 28342 h 1705557"/>
              <a:gd name="connsiteX251" fmla="*/ 8097 w 10232859"/>
              <a:gd name="connsiteY251" fmla="*/ 30869 h 1705557"/>
              <a:gd name="connsiteX252" fmla="*/ 77128 w 10232859"/>
              <a:gd name="connsiteY252" fmla="*/ 13381 h 1705557"/>
              <a:gd name="connsiteX253" fmla="*/ 188338 w 10232859"/>
              <a:gd name="connsiteY253" fmla="*/ 11593 h 1705557"/>
              <a:gd name="connsiteX254" fmla="*/ 298809 w 10232859"/>
              <a:gd name="connsiteY254" fmla="*/ 12712 h 1705557"/>
              <a:gd name="connsiteX255" fmla="*/ 338985 w 10232859"/>
              <a:gd name="connsiteY255" fmla="*/ 14520 h 1705557"/>
              <a:gd name="connsiteX256" fmla="*/ 409815 w 10232859"/>
              <a:gd name="connsiteY256" fmla="*/ 11559 h 1705557"/>
              <a:gd name="connsiteX257" fmla="*/ 424169 w 10232859"/>
              <a:gd name="connsiteY257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21049 w 10232859"/>
              <a:gd name="connsiteY170" fmla="*/ 420978 h 1705557"/>
              <a:gd name="connsiteX171" fmla="*/ 6326853 w 10232859"/>
              <a:gd name="connsiteY171" fmla="*/ 43166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21049 w 10232859"/>
              <a:gd name="connsiteY170" fmla="*/ 420978 h 1705557"/>
              <a:gd name="connsiteX171" fmla="*/ 6326853 w 10232859"/>
              <a:gd name="connsiteY171" fmla="*/ 43166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21049 w 10232859"/>
              <a:gd name="connsiteY170" fmla="*/ 420978 h 1705557"/>
              <a:gd name="connsiteX171" fmla="*/ 6385492 w 10232859"/>
              <a:gd name="connsiteY171" fmla="*/ 428283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68693 w 10232859"/>
              <a:gd name="connsiteY170" fmla="*/ 424359 h 1705557"/>
              <a:gd name="connsiteX171" fmla="*/ 6385492 w 10232859"/>
              <a:gd name="connsiteY171" fmla="*/ 428283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76686 w 10232859"/>
              <a:gd name="connsiteY80" fmla="*/ 218526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76686 w 10232859"/>
              <a:gd name="connsiteY80" fmla="*/ 218526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5541 w 10232859"/>
              <a:gd name="connsiteY82" fmla="*/ 143437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254203 w 10232859"/>
              <a:gd name="connsiteY78" fmla="*/ 158270 h 1705557"/>
              <a:gd name="connsiteX79" fmla="*/ 3380350 w 10232859"/>
              <a:gd name="connsiteY79" fmla="*/ 157665 h 1705557"/>
              <a:gd name="connsiteX80" fmla="*/ 3476147 w 10232859"/>
              <a:gd name="connsiteY80" fmla="*/ 177439 h 1705557"/>
              <a:gd name="connsiteX81" fmla="*/ 3581876 w 10232859"/>
              <a:gd name="connsiteY81" fmla="*/ 156962 h 1705557"/>
              <a:gd name="connsiteX82" fmla="*/ 3704761 w 10232859"/>
              <a:gd name="connsiteY82" fmla="*/ 157006 h 1705557"/>
              <a:gd name="connsiteX83" fmla="*/ 3755040 w 10232859"/>
              <a:gd name="connsiteY83" fmla="*/ 148492 h 1705557"/>
              <a:gd name="connsiteX84" fmla="*/ 3804689 w 10232859"/>
              <a:gd name="connsiteY84" fmla="*/ 158407 h 1705557"/>
              <a:gd name="connsiteX85" fmla="*/ 3821793 w 10232859"/>
              <a:gd name="connsiteY85" fmla="*/ 151257 h 1705557"/>
              <a:gd name="connsiteX86" fmla="*/ 3824682 w 10232859"/>
              <a:gd name="connsiteY86" fmla="*/ 149833 h 1705557"/>
              <a:gd name="connsiteX87" fmla="*/ 3837536 w 10232859"/>
              <a:gd name="connsiteY87" fmla="*/ 148292 h 1705557"/>
              <a:gd name="connsiteX88" fmla="*/ 3839550 w 10232859"/>
              <a:gd name="connsiteY88" fmla="*/ 142661 h 1705557"/>
              <a:gd name="connsiteX89" fmla="*/ 3857743 w 10232859"/>
              <a:gd name="connsiteY89" fmla="*/ 136618 h 1705557"/>
              <a:gd name="connsiteX90" fmla="*/ 3881852 w 10232859"/>
              <a:gd name="connsiteY90" fmla="*/ 135231 h 1705557"/>
              <a:gd name="connsiteX91" fmla="*/ 3998088 w 10232859"/>
              <a:gd name="connsiteY91" fmla="*/ 134446 h 1705557"/>
              <a:gd name="connsiteX92" fmla="*/ 4066682 w 10232859"/>
              <a:gd name="connsiteY92" fmla="*/ 130661 h 1705557"/>
              <a:gd name="connsiteX93" fmla="*/ 4091246 w 10232859"/>
              <a:gd name="connsiteY93" fmla="*/ 124017 h 1705557"/>
              <a:gd name="connsiteX94" fmla="*/ 4126556 w 10232859"/>
              <a:gd name="connsiteY94" fmla="*/ 118239 h 1705557"/>
              <a:gd name="connsiteX95" fmla="*/ 4187717 w 10232859"/>
              <a:gd name="connsiteY95" fmla="*/ 104010 h 1705557"/>
              <a:gd name="connsiteX96" fmla="*/ 4220826 w 10232859"/>
              <a:gd name="connsiteY96" fmla="*/ 102505 h 1705557"/>
              <a:gd name="connsiteX97" fmla="*/ 4239014 w 10232859"/>
              <a:gd name="connsiteY97" fmla="*/ 97354 h 1705557"/>
              <a:gd name="connsiteX98" fmla="*/ 4246653 w 10232859"/>
              <a:gd name="connsiteY98" fmla="*/ 97874 h 1705557"/>
              <a:gd name="connsiteX99" fmla="*/ 4271841 w 10232859"/>
              <a:gd name="connsiteY99" fmla="*/ 96702 h 1705557"/>
              <a:gd name="connsiteX100" fmla="*/ 4286277 w 10232859"/>
              <a:gd name="connsiteY100" fmla="*/ 96687 h 1705557"/>
              <a:gd name="connsiteX101" fmla="*/ 4292025 w 10232859"/>
              <a:gd name="connsiteY101" fmla="*/ 96921 h 1705557"/>
              <a:gd name="connsiteX102" fmla="*/ 4304713 w 10232859"/>
              <a:gd name="connsiteY102" fmla="*/ 102187 h 1705557"/>
              <a:gd name="connsiteX103" fmla="*/ 4321285 w 10232859"/>
              <a:gd name="connsiteY103" fmla="*/ 100074 h 1705557"/>
              <a:gd name="connsiteX104" fmla="*/ 4339561 w 10232859"/>
              <a:gd name="connsiteY104" fmla="*/ 105320 h 1705557"/>
              <a:gd name="connsiteX105" fmla="*/ 4343990 w 10232859"/>
              <a:gd name="connsiteY105" fmla="*/ 101090 h 1705557"/>
              <a:gd name="connsiteX106" fmla="*/ 4358885 w 10232859"/>
              <a:gd name="connsiteY106" fmla="*/ 96778 h 1705557"/>
              <a:gd name="connsiteX107" fmla="*/ 4371648 w 10232859"/>
              <a:gd name="connsiteY107" fmla="*/ 101826 h 1705557"/>
              <a:gd name="connsiteX108" fmla="*/ 4398380 w 10232859"/>
              <a:gd name="connsiteY108" fmla="*/ 104961 h 1705557"/>
              <a:gd name="connsiteX109" fmla="*/ 4405729 w 10232859"/>
              <a:gd name="connsiteY109" fmla="*/ 104191 h 1705557"/>
              <a:gd name="connsiteX110" fmla="*/ 4431408 w 10232859"/>
              <a:gd name="connsiteY110" fmla="*/ 110825 h 1705557"/>
              <a:gd name="connsiteX111" fmla="*/ 4472183 w 10232859"/>
              <a:gd name="connsiteY111" fmla="*/ 116430 h 1705557"/>
              <a:gd name="connsiteX112" fmla="*/ 4518828 w 10232859"/>
              <a:gd name="connsiteY112" fmla="*/ 119114 h 1705557"/>
              <a:gd name="connsiteX113" fmla="*/ 4532040 w 10232859"/>
              <a:gd name="connsiteY113" fmla="*/ 124307 h 1705557"/>
              <a:gd name="connsiteX114" fmla="*/ 4617778 w 10232859"/>
              <a:gd name="connsiteY114" fmla="*/ 136993 h 1705557"/>
              <a:gd name="connsiteX115" fmla="*/ 4641872 w 10232859"/>
              <a:gd name="connsiteY115" fmla="*/ 140721 h 1705557"/>
              <a:gd name="connsiteX116" fmla="*/ 4662766 w 10232859"/>
              <a:gd name="connsiteY116" fmla="*/ 138952 h 1705557"/>
              <a:gd name="connsiteX117" fmla="*/ 4667770 w 10232859"/>
              <a:gd name="connsiteY117" fmla="*/ 134208 h 1705557"/>
              <a:gd name="connsiteX118" fmla="*/ 4681052 w 10232859"/>
              <a:gd name="connsiteY118" fmla="*/ 135461 h 1705557"/>
              <a:gd name="connsiteX119" fmla="*/ 4684624 w 10232859"/>
              <a:gd name="connsiteY119" fmla="*/ 134755 h 1705557"/>
              <a:gd name="connsiteX120" fmla="*/ 4705061 w 10232859"/>
              <a:gd name="connsiteY120" fmla="*/ 131748 h 1705557"/>
              <a:gd name="connsiteX121" fmla="*/ 4747746 w 10232859"/>
              <a:gd name="connsiteY121" fmla="*/ 151131 h 1705557"/>
              <a:gd name="connsiteX122" fmla="*/ 4801045 w 10232859"/>
              <a:gd name="connsiteY122" fmla="*/ 153753 h 1705557"/>
              <a:gd name="connsiteX123" fmla="*/ 5001600 w 10232859"/>
              <a:gd name="connsiteY123" fmla="*/ 196753 h 1705557"/>
              <a:gd name="connsiteX124" fmla="*/ 5033465 w 10232859"/>
              <a:gd name="connsiteY124" fmla="*/ 182429 h 1705557"/>
              <a:gd name="connsiteX125" fmla="*/ 5115965 w 10232859"/>
              <a:gd name="connsiteY125" fmla="*/ 192583 h 1705557"/>
              <a:gd name="connsiteX126" fmla="*/ 5237936 w 10232859"/>
              <a:gd name="connsiteY126" fmla="*/ 246022 h 1705557"/>
              <a:gd name="connsiteX127" fmla="*/ 5290566 w 10232859"/>
              <a:gd name="connsiteY127" fmla="*/ 269809 h 1705557"/>
              <a:gd name="connsiteX128" fmla="*/ 5344878 w 10232859"/>
              <a:gd name="connsiteY128" fmla="*/ 282874 h 1705557"/>
              <a:gd name="connsiteX129" fmla="*/ 5413398 w 10232859"/>
              <a:gd name="connsiteY129" fmla="*/ 282749 h 1705557"/>
              <a:gd name="connsiteX130" fmla="*/ 5415629 w 10232859"/>
              <a:gd name="connsiteY130" fmla="*/ 282282 h 1705557"/>
              <a:gd name="connsiteX131" fmla="*/ 5433078 w 10232859"/>
              <a:gd name="connsiteY131" fmla="*/ 286198 h 1705557"/>
              <a:gd name="connsiteX132" fmla="*/ 5435759 w 10232859"/>
              <a:gd name="connsiteY132" fmla="*/ 289614 h 1705557"/>
              <a:gd name="connsiteX133" fmla="*/ 5447372 w 10232859"/>
              <a:gd name="connsiteY133" fmla="*/ 293101 h 1705557"/>
              <a:gd name="connsiteX134" fmla="*/ 5469289 w 10232859"/>
              <a:gd name="connsiteY134" fmla="*/ 302134 h 1705557"/>
              <a:gd name="connsiteX135" fmla="*/ 5508752 w 10232859"/>
              <a:gd name="connsiteY135" fmla="*/ 312267 h 1705557"/>
              <a:gd name="connsiteX136" fmla="*/ 5509657 w 10232859"/>
              <a:gd name="connsiteY136" fmla="*/ 311450 h 1705557"/>
              <a:gd name="connsiteX137" fmla="*/ 5521245 w 10232859"/>
              <a:gd name="connsiteY137" fmla="*/ 310202 h 1705557"/>
              <a:gd name="connsiteX138" fmla="*/ 5542415 w 10232859"/>
              <a:gd name="connsiteY138" fmla="*/ 310009 h 1705557"/>
              <a:gd name="connsiteX139" fmla="*/ 5596538 w 10232859"/>
              <a:gd name="connsiteY139" fmla="*/ 297667 h 1705557"/>
              <a:gd name="connsiteX140" fmla="*/ 5632514 w 10232859"/>
              <a:gd name="connsiteY140" fmla="*/ 308476 h 1705557"/>
              <a:gd name="connsiteX141" fmla="*/ 5640005 w 10232859"/>
              <a:gd name="connsiteY141" fmla="*/ 310131 h 1705557"/>
              <a:gd name="connsiteX142" fmla="*/ 5640259 w 10232859"/>
              <a:gd name="connsiteY142" fmla="*/ 309949 h 1705557"/>
              <a:gd name="connsiteX143" fmla="*/ 5648365 w 10232859"/>
              <a:gd name="connsiteY143" fmla="*/ 311268 h 1705557"/>
              <a:gd name="connsiteX144" fmla="*/ 5653662 w 10232859"/>
              <a:gd name="connsiteY144" fmla="*/ 313149 h 1705557"/>
              <a:gd name="connsiteX145" fmla="*/ 5668196 w 10232859"/>
              <a:gd name="connsiteY145" fmla="*/ 316360 h 1705557"/>
              <a:gd name="connsiteX146" fmla="*/ 5673886 w 10232859"/>
              <a:gd name="connsiteY146" fmla="*/ 316040 h 1705557"/>
              <a:gd name="connsiteX147" fmla="*/ 5677139 w 10232859"/>
              <a:gd name="connsiteY147" fmla="*/ 313859 h 1705557"/>
              <a:gd name="connsiteX148" fmla="*/ 5708983 w 10232859"/>
              <a:gd name="connsiteY148" fmla="*/ 313188 h 1705557"/>
              <a:gd name="connsiteX149" fmla="*/ 5773909 w 10232859"/>
              <a:gd name="connsiteY149" fmla="*/ 318575 h 1705557"/>
              <a:gd name="connsiteX150" fmla="*/ 5809500 w 10232859"/>
              <a:gd name="connsiteY150" fmla="*/ 324964 h 1705557"/>
              <a:gd name="connsiteX151" fmla="*/ 5908729 w 10232859"/>
              <a:gd name="connsiteY151" fmla="*/ 338849 h 1705557"/>
              <a:gd name="connsiteX152" fmla="*/ 6009654 w 10232859"/>
              <a:gd name="connsiteY152" fmla="*/ 350040 h 1705557"/>
              <a:gd name="connsiteX153" fmla="*/ 6067487 w 10232859"/>
              <a:gd name="connsiteY153" fmla="*/ 340226 h 1705557"/>
              <a:gd name="connsiteX154" fmla="*/ 6073281 w 10232859"/>
              <a:gd name="connsiteY154" fmla="*/ 340830 h 1705557"/>
              <a:gd name="connsiteX155" fmla="*/ 6086225 w 10232859"/>
              <a:gd name="connsiteY155" fmla="*/ 346135 h 1705557"/>
              <a:gd name="connsiteX156" fmla="*/ 6105063 w 10232859"/>
              <a:gd name="connsiteY156" fmla="*/ 353854 h 1705557"/>
              <a:gd name="connsiteX157" fmla="*/ 6135796 w 10232859"/>
              <a:gd name="connsiteY157" fmla="*/ 369657 h 1705557"/>
              <a:gd name="connsiteX158" fmla="*/ 6195166 w 10232859"/>
              <a:gd name="connsiteY158" fmla="*/ 366704 h 1705557"/>
              <a:gd name="connsiteX159" fmla="*/ 6216259 w 10232859"/>
              <a:gd name="connsiteY159" fmla="*/ 369879 h 1705557"/>
              <a:gd name="connsiteX160" fmla="*/ 6228331 w 10232859"/>
              <a:gd name="connsiteY160" fmla="*/ 370548 h 1705557"/>
              <a:gd name="connsiteX161" fmla="*/ 6229602 w 10232859"/>
              <a:gd name="connsiteY161" fmla="*/ 369928 h 1705557"/>
              <a:gd name="connsiteX162" fmla="*/ 6258988 w 10232859"/>
              <a:gd name="connsiteY162" fmla="*/ 385174 h 1705557"/>
              <a:gd name="connsiteX163" fmla="*/ 6264106 w 10232859"/>
              <a:gd name="connsiteY163" fmla="*/ 385655 h 1705557"/>
              <a:gd name="connsiteX164" fmla="*/ 6281703 w 10232859"/>
              <a:gd name="connsiteY164" fmla="*/ 397568 h 1705557"/>
              <a:gd name="connsiteX165" fmla="*/ 6291622 w 10232859"/>
              <a:gd name="connsiteY165" fmla="*/ 402669 h 1705557"/>
              <a:gd name="connsiteX166" fmla="*/ 6292712 w 10232859"/>
              <a:gd name="connsiteY166" fmla="*/ 406285 h 1705557"/>
              <a:gd name="connsiteX167" fmla="*/ 6308227 w 10232859"/>
              <a:gd name="connsiteY167" fmla="*/ 412710 h 1705557"/>
              <a:gd name="connsiteX168" fmla="*/ 6328981 w 10232859"/>
              <a:gd name="connsiteY168" fmla="*/ 416009 h 1705557"/>
              <a:gd name="connsiteX169" fmla="*/ 6368693 w 10232859"/>
              <a:gd name="connsiteY169" fmla="*/ 424359 h 1705557"/>
              <a:gd name="connsiteX170" fmla="*/ 6414811 w 10232859"/>
              <a:gd name="connsiteY170" fmla="*/ 458714 h 1705557"/>
              <a:gd name="connsiteX171" fmla="*/ 6467879 w 10232859"/>
              <a:gd name="connsiteY171" fmla="*/ 474762 h 1705557"/>
              <a:gd name="connsiteX172" fmla="*/ 6564351 w 10232859"/>
              <a:gd name="connsiteY172" fmla="*/ 544032 h 1705557"/>
              <a:gd name="connsiteX173" fmla="*/ 6711178 w 10232859"/>
              <a:gd name="connsiteY173" fmla="*/ 580124 h 1705557"/>
              <a:gd name="connsiteX174" fmla="*/ 6764036 w 10232859"/>
              <a:gd name="connsiteY174" fmla="*/ 595457 h 1705557"/>
              <a:gd name="connsiteX175" fmla="*/ 6858983 w 10232859"/>
              <a:gd name="connsiteY175" fmla="*/ 630237 h 1705557"/>
              <a:gd name="connsiteX176" fmla="*/ 6910661 w 10232859"/>
              <a:gd name="connsiteY176" fmla="*/ 641134 h 1705557"/>
              <a:gd name="connsiteX177" fmla="*/ 6944111 w 10232859"/>
              <a:gd name="connsiteY177" fmla="*/ 666016 h 1705557"/>
              <a:gd name="connsiteX178" fmla="*/ 6965771 w 10232859"/>
              <a:gd name="connsiteY178" fmla="*/ 666445 h 1705557"/>
              <a:gd name="connsiteX179" fmla="*/ 6969639 w 10232859"/>
              <a:gd name="connsiteY179" fmla="*/ 666351 h 1705557"/>
              <a:gd name="connsiteX180" fmla="*/ 6982242 w 10232859"/>
              <a:gd name="connsiteY180" fmla="*/ 669626 h 1705557"/>
              <a:gd name="connsiteX181" fmla="*/ 6989387 w 10232859"/>
              <a:gd name="connsiteY181" fmla="*/ 665988 h 1705557"/>
              <a:gd name="connsiteX182" fmla="*/ 7010930 w 10232859"/>
              <a:gd name="connsiteY182" fmla="*/ 667648 h 1705557"/>
              <a:gd name="connsiteX183" fmla="*/ 7033125 w 10232859"/>
              <a:gd name="connsiteY183" fmla="*/ 674950 h 1705557"/>
              <a:gd name="connsiteX184" fmla="*/ 7134461 w 10232859"/>
              <a:gd name="connsiteY184" fmla="*/ 714706 h 1705557"/>
              <a:gd name="connsiteX185" fmla="*/ 7197450 w 10232859"/>
              <a:gd name="connsiteY185" fmla="*/ 735608 h 1705557"/>
              <a:gd name="connsiteX186" fmla="*/ 7225084 w 10232859"/>
              <a:gd name="connsiteY186" fmla="*/ 739019 h 1705557"/>
              <a:gd name="connsiteX187" fmla="*/ 7261183 w 10232859"/>
              <a:gd name="connsiteY187" fmla="*/ 746827 h 1705557"/>
              <a:gd name="connsiteX188" fmla="*/ 7327760 w 10232859"/>
              <a:gd name="connsiteY188" fmla="*/ 757100 h 1705557"/>
              <a:gd name="connsiteX189" fmla="*/ 7412222 w 10232859"/>
              <a:gd name="connsiteY189" fmla="*/ 777001 h 1705557"/>
              <a:gd name="connsiteX190" fmla="*/ 7457904 w 10232859"/>
              <a:gd name="connsiteY190" fmla="*/ 810835 h 1705557"/>
              <a:gd name="connsiteX191" fmla="*/ 7465795 w 10232859"/>
              <a:gd name="connsiteY191" fmla="*/ 809112 h 1705557"/>
              <a:gd name="connsiteX192" fmla="*/ 7505046 w 10232859"/>
              <a:gd name="connsiteY192" fmla="*/ 823031 h 1705557"/>
              <a:gd name="connsiteX193" fmla="*/ 7623220 w 10232859"/>
              <a:gd name="connsiteY193" fmla="*/ 895034 h 1705557"/>
              <a:gd name="connsiteX194" fmla="*/ 7700458 w 10232859"/>
              <a:gd name="connsiteY194" fmla="*/ 921593 h 1705557"/>
              <a:gd name="connsiteX195" fmla="*/ 7730988 w 10232859"/>
              <a:gd name="connsiteY195" fmla="*/ 927270 h 1705557"/>
              <a:gd name="connsiteX196" fmla="*/ 7781942 w 10232859"/>
              <a:gd name="connsiteY196" fmla="*/ 937017 h 1705557"/>
              <a:gd name="connsiteX197" fmla="*/ 7827704 w 10232859"/>
              <a:gd name="connsiteY197" fmla="*/ 935072 h 1705557"/>
              <a:gd name="connsiteX198" fmla="*/ 7867270 w 10232859"/>
              <a:gd name="connsiteY198" fmla="*/ 946880 h 1705557"/>
              <a:gd name="connsiteX199" fmla="*/ 7866538 w 10232859"/>
              <a:gd name="connsiteY199" fmla="*/ 961559 h 1705557"/>
              <a:gd name="connsiteX200" fmla="*/ 7912084 w 10232859"/>
              <a:gd name="connsiteY200" fmla="*/ 970314 h 1705557"/>
              <a:gd name="connsiteX201" fmla="*/ 7982264 w 10232859"/>
              <a:gd name="connsiteY201" fmla="*/ 982287 h 1705557"/>
              <a:gd name="connsiteX202" fmla="*/ 7991272 w 10232859"/>
              <a:gd name="connsiteY202" fmla="*/ 987618 h 1705557"/>
              <a:gd name="connsiteX203" fmla="*/ 8006496 w 10232859"/>
              <a:gd name="connsiteY203" fmla="*/ 979353 h 1705557"/>
              <a:gd name="connsiteX204" fmla="*/ 8034497 w 10232859"/>
              <a:gd name="connsiteY204" fmla="*/ 978568 h 1705557"/>
              <a:gd name="connsiteX205" fmla="*/ 8150881 w 10232859"/>
              <a:gd name="connsiteY205" fmla="*/ 996925 h 1705557"/>
              <a:gd name="connsiteX206" fmla="*/ 8172106 w 10232859"/>
              <a:gd name="connsiteY206" fmla="*/ 997026 h 1705557"/>
              <a:gd name="connsiteX207" fmla="*/ 8196076 w 10232859"/>
              <a:gd name="connsiteY207" fmla="*/ 1006592 h 1705557"/>
              <a:gd name="connsiteX208" fmla="*/ 8247463 w 10232859"/>
              <a:gd name="connsiteY208" fmla="*/ 1022846 h 1705557"/>
              <a:gd name="connsiteX209" fmla="*/ 8279272 w 10232859"/>
              <a:gd name="connsiteY209" fmla="*/ 1039435 h 1705557"/>
              <a:gd name="connsiteX210" fmla="*/ 8289611 w 10232859"/>
              <a:gd name="connsiteY210" fmla="*/ 1035144 h 1705557"/>
              <a:gd name="connsiteX211" fmla="*/ 8311483 w 10232859"/>
              <a:gd name="connsiteY211" fmla="*/ 1035913 h 1705557"/>
              <a:gd name="connsiteX212" fmla="*/ 8399489 w 10232859"/>
              <a:gd name="connsiteY212" fmla="*/ 1055076 h 1705557"/>
              <a:gd name="connsiteX213" fmla="*/ 8415973 w 10232859"/>
              <a:gd name="connsiteY213" fmla="*/ 1056174 h 1705557"/>
              <a:gd name="connsiteX214" fmla="*/ 8433326 w 10232859"/>
              <a:gd name="connsiteY214" fmla="*/ 1064395 h 1705557"/>
              <a:gd name="connsiteX215" fmla="*/ 8502328 w 10232859"/>
              <a:gd name="connsiteY215" fmla="*/ 1098012 h 1705557"/>
              <a:gd name="connsiteX216" fmla="*/ 8534346 w 10232859"/>
              <a:gd name="connsiteY216" fmla="*/ 1113494 h 1705557"/>
              <a:gd name="connsiteX217" fmla="*/ 8534980 w 10232859"/>
              <a:gd name="connsiteY217" fmla="*/ 1117375 h 1705557"/>
              <a:gd name="connsiteX218" fmla="*/ 8544104 w 10232859"/>
              <a:gd name="connsiteY218" fmla="*/ 1114920 h 1705557"/>
              <a:gd name="connsiteX219" fmla="*/ 8567742 w 10232859"/>
              <a:gd name="connsiteY219" fmla="*/ 1124104 h 1705557"/>
              <a:gd name="connsiteX220" fmla="*/ 8633779 w 10232859"/>
              <a:gd name="connsiteY220" fmla="*/ 1145740 h 1705557"/>
              <a:gd name="connsiteX221" fmla="*/ 8676965 w 10232859"/>
              <a:gd name="connsiteY221" fmla="*/ 1163463 h 1705557"/>
              <a:gd name="connsiteX222" fmla="*/ 8698944 w 10232859"/>
              <a:gd name="connsiteY222" fmla="*/ 1163453 h 1705557"/>
              <a:gd name="connsiteX223" fmla="*/ 8711456 w 10232859"/>
              <a:gd name="connsiteY223" fmla="*/ 1175731 h 1705557"/>
              <a:gd name="connsiteX224" fmla="*/ 8732793 w 10232859"/>
              <a:gd name="connsiteY224" fmla="*/ 1179486 h 1705557"/>
              <a:gd name="connsiteX225" fmla="*/ 8751897 w 10232859"/>
              <a:gd name="connsiteY225" fmla="*/ 1197400 h 1705557"/>
              <a:gd name="connsiteX226" fmla="*/ 8793564 w 10232859"/>
              <a:gd name="connsiteY226" fmla="*/ 1179086 h 1705557"/>
              <a:gd name="connsiteX227" fmla="*/ 8834270 w 10232859"/>
              <a:gd name="connsiteY227" fmla="*/ 1213138 h 1705557"/>
              <a:gd name="connsiteX228" fmla="*/ 8853872 w 10232859"/>
              <a:gd name="connsiteY228" fmla="*/ 1221228 h 1705557"/>
              <a:gd name="connsiteX229" fmla="*/ 8861901 w 10232859"/>
              <a:gd name="connsiteY229" fmla="*/ 1217889 h 1705557"/>
              <a:gd name="connsiteX230" fmla="*/ 8874168 w 10232859"/>
              <a:gd name="connsiteY230" fmla="*/ 1220481 h 1705557"/>
              <a:gd name="connsiteX231" fmla="*/ 8871123 w 10232859"/>
              <a:gd name="connsiteY231" fmla="*/ 1227674 h 1705557"/>
              <a:gd name="connsiteX232" fmla="*/ 8903537 w 10232859"/>
              <a:gd name="connsiteY232" fmla="*/ 1237102 h 1705557"/>
              <a:gd name="connsiteX233" fmla="*/ 8933767 w 10232859"/>
              <a:gd name="connsiteY233" fmla="*/ 1269882 h 1705557"/>
              <a:gd name="connsiteX234" fmla="*/ 8985765 w 10232859"/>
              <a:gd name="connsiteY234" fmla="*/ 1294178 h 1705557"/>
              <a:gd name="connsiteX235" fmla="*/ 9071444 w 10232859"/>
              <a:gd name="connsiteY235" fmla="*/ 1323819 h 1705557"/>
              <a:gd name="connsiteX236" fmla="*/ 9096711 w 10232859"/>
              <a:gd name="connsiteY236" fmla="*/ 1334291 h 1705557"/>
              <a:gd name="connsiteX237" fmla="*/ 9338853 w 10232859"/>
              <a:gd name="connsiteY237" fmla="*/ 1454560 h 1705557"/>
              <a:gd name="connsiteX238" fmla="*/ 9520814 w 10232859"/>
              <a:gd name="connsiteY238" fmla="*/ 1456341 h 1705557"/>
              <a:gd name="connsiteX239" fmla="*/ 9702271 w 10232859"/>
              <a:gd name="connsiteY239" fmla="*/ 1495067 h 1705557"/>
              <a:gd name="connsiteX240" fmla="*/ 9744273 w 10232859"/>
              <a:gd name="connsiteY240" fmla="*/ 1530026 h 1705557"/>
              <a:gd name="connsiteX241" fmla="*/ 9771903 w 10232859"/>
              <a:gd name="connsiteY241" fmla="*/ 1536548 h 1705557"/>
              <a:gd name="connsiteX242" fmla="*/ 9818565 w 10232859"/>
              <a:gd name="connsiteY242" fmla="*/ 1545059 h 1705557"/>
              <a:gd name="connsiteX243" fmla="*/ 9882202 w 10232859"/>
              <a:gd name="connsiteY243" fmla="*/ 1572402 h 1705557"/>
              <a:gd name="connsiteX244" fmla="*/ 10022025 w 10232859"/>
              <a:gd name="connsiteY244" fmla="*/ 1606210 h 1705557"/>
              <a:gd name="connsiteX245" fmla="*/ 10220406 w 10232859"/>
              <a:gd name="connsiteY245" fmla="*/ 1683519 h 1705557"/>
              <a:gd name="connsiteX246" fmla="*/ 10232859 w 10232859"/>
              <a:gd name="connsiteY246" fmla="*/ 1705557 h 1705557"/>
              <a:gd name="connsiteX247" fmla="*/ 0 w 10232859"/>
              <a:gd name="connsiteY247" fmla="*/ 1705557 h 1705557"/>
              <a:gd name="connsiteX248" fmla="*/ 0 w 10232859"/>
              <a:gd name="connsiteY248" fmla="*/ 28342 h 1705557"/>
              <a:gd name="connsiteX249" fmla="*/ 8097 w 10232859"/>
              <a:gd name="connsiteY249" fmla="*/ 30869 h 1705557"/>
              <a:gd name="connsiteX250" fmla="*/ 77128 w 10232859"/>
              <a:gd name="connsiteY250" fmla="*/ 13381 h 1705557"/>
              <a:gd name="connsiteX251" fmla="*/ 188338 w 10232859"/>
              <a:gd name="connsiteY251" fmla="*/ 11593 h 1705557"/>
              <a:gd name="connsiteX252" fmla="*/ 298809 w 10232859"/>
              <a:gd name="connsiteY252" fmla="*/ 12712 h 1705557"/>
              <a:gd name="connsiteX253" fmla="*/ 338985 w 10232859"/>
              <a:gd name="connsiteY253" fmla="*/ 14520 h 1705557"/>
              <a:gd name="connsiteX254" fmla="*/ 409815 w 10232859"/>
              <a:gd name="connsiteY254" fmla="*/ 11559 h 1705557"/>
              <a:gd name="connsiteX255" fmla="*/ 424169 w 10232859"/>
              <a:gd name="connsiteY255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173743 w 10232859"/>
              <a:gd name="connsiteY77" fmla="*/ 166095 h 1705557"/>
              <a:gd name="connsiteX78" fmla="*/ 3254203 w 10232859"/>
              <a:gd name="connsiteY78" fmla="*/ 158270 h 1705557"/>
              <a:gd name="connsiteX79" fmla="*/ 3380350 w 10232859"/>
              <a:gd name="connsiteY79" fmla="*/ 157665 h 1705557"/>
              <a:gd name="connsiteX80" fmla="*/ 3476147 w 10232859"/>
              <a:gd name="connsiteY80" fmla="*/ 177439 h 1705557"/>
              <a:gd name="connsiteX81" fmla="*/ 3581876 w 10232859"/>
              <a:gd name="connsiteY81" fmla="*/ 156962 h 1705557"/>
              <a:gd name="connsiteX82" fmla="*/ 3704761 w 10232859"/>
              <a:gd name="connsiteY82" fmla="*/ 157006 h 1705557"/>
              <a:gd name="connsiteX83" fmla="*/ 3755040 w 10232859"/>
              <a:gd name="connsiteY83" fmla="*/ 148492 h 1705557"/>
              <a:gd name="connsiteX84" fmla="*/ 3804689 w 10232859"/>
              <a:gd name="connsiteY84" fmla="*/ 158407 h 1705557"/>
              <a:gd name="connsiteX85" fmla="*/ 3821793 w 10232859"/>
              <a:gd name="connsiteY85" fmla="*/ 151257 h 1705557"/>
              <a:gd name="connsiteX86" fmla="*/ 3824682 w 10232859"/>
              <a:gd name="connsiteY86" fmla="*/ 149833 h 1705557"/>
              <a:gd name="connsiteX87" fmla="*/ 3837536 w 10232859"/>
              <a:gd name="connsiteY87" fmla="*/ 148292 h 1705557"/>
              <a:gd name="connsiteX88" fmla="*/ 3839550 w 10232859"/>
              <a:gd name="connsiteY88" fmla="*/ 142661 h 1705557"/>
              <a:gd name="connsiteX89" fmla="*/ 3857743 w 10232859"/>
              <a:gd name="connsiteY89" fmla="*/ 136618 h 1705557"/>
              <a:gd name="connsiteX90" fmla="*/ 3881852 w 10232859"/>
              <a:gd name="connsiteY90" fmla="*/ 135231 h 1705557"/>
              <a:gd name="connsiteX91" fmla="*/ 3998088 w 10232859"/>
              <a:gd name="connsiteY91" fmla="*/ 134446 h 1705557"/>
              <a:gd name="connsiteX92" fmla="*/ 4066682 w 10232859"/>
              <a:gd name="connsiteY92" fmla="*/ 130661 h 1705557"/>
              <a:gd name="connsiteX93" fmla="*/ 4091246 w 10232859"/>
              <a:gd name="connsiteY93" fmla="*/ 124017 h 1705557"/>
              <a:gd name="connsiteX94" fmla="*/ 4126556 w 10232859"/>
              <a:gd name="connsiteY94" fmla="*/ 118239 h 1705557"/>
              <a:gd name="connsiteX95" fmla="*/ 4187717 w 10232859"/>
              <a:gd name="connsiteY95" fmla="*/ 104010 h 1705557"/>
              <a:gd name="connsiteX96" fmla="*/ 4220826 w 10232859"/>
              <a:gd name="connsiteY96" fmla="*/ 102505 h 1705557"/>
              <a:gd name="connsiteX97" fmla="*/ 4239014 w 10232859"/>
              <a:gd name="connsiteY97" fmla="*/ 97354 h 1705557"/>
              <a:gd name="connsiteX98" fmla="*/ 4246653 w 10232859"/>
              <a:gd name="connsiteY98" fmla="*/ 97874 h 1705557"/>
              <a:gd name="connsiteX99" fmla="*/ 4271841 w 10232859"/>
              <a:gd name="connsiteY99" fmla="*/ 96702 h 1705557"/>
              <a:gd name="connsiteX100" fmla="*/ 4286277 w 10232859"/>
              <a:gd name="connsiteY100" fmla="*/ 96687 h 1705557"/>
              <a:gd name="connsiteX101" fmla="*/ 4292025 w 10232859"/>
              <a:gd name="connsiteY101" fmla="*/ 96921 h 1705557"/>
              <a:gd name="connsiteX102" fmla="*/ 4304713 w 10232859"/>
              <a:gd name="connsiteY102" fmla="*/ 102187 h 1705557"/>
              <a:gd name="connsiteX103" fmla="*/ 4321285 w 10232859"/>
              <a:gd name="connsiteY103" fmla="*/ 100074 h 1705557"/>
              <a:gd name="connsiteX104" fmla="*/ 4339561 w 10232859"/>
              <a:gd name="connsiteY104" fmla="*/ 105320 h 1705557"/>
              <a:gd name="connsiteX105" fmla="*/ 4343990 w 10232859"/>
              <a:gd name="connsiteY105" fmla="*/ 101090 h 1705557"/>
              <a:gd name="connsiteX106" fmla="*/ 4358885 w 10232859"/>
              <a:gd name="connsiteY106" fmla="*/ 96778 h 1705557"/>
              <a:gd name="connsiteX107" fmla="*/ 4371648 w 10232859"/>
              <a:gd name="connsiteY107" fmla="*/ 101826 h 1705557"/>
              <a:gd name="connsiteX108" fmla="*/ 4398380 w 10232859"/>
              <a:gd name="connsiteY108" fmla="*/ 104961 h 1705557"/>
              <a:gd name="connsiteX109" fmla="*/ 4405729 w 10232859"/>
              <a:gd name="connsiteY109" fmla="*/ 104191 h 1705557"/>
              <a:gd name="connsiteX110" fmla="*/ 4431408 w 10232859"/>
              <a:gd name="connsiteY110" fmla="*/ 110825 h 1705557"/>
              <a:gd name="connsiteX111" fmla="*/ 4472183 w 10232859"/>
              <a:gd name="connsiteY111" fmla="*/ 116430 h 1705557"/>
              <a:gd name="connsiteX112" fmla="*/ 4518828 w 10232859"/>
              <a:gd name="connsiteY112" fmla="*/ 119114 h 1705557"/>
              <a:gd name="connsiteX113" fmla="*/ 4532040 w 10232859"/>
              <a:gd name="connsiteY113" fmla="*/ 124307 h 1705557"/>
              <a:gd name="connsiteX114" fmla="*/ 4617778 w 10232859"/>
              <a:gd name="connsiteY114" fmla="*/ 136993 h 1705557"/>
              <a:gd name="connsiteX115" fmla="*/ 4641872 w 10232859"/>
              <a:gd name="connsiteY115" fmla="*/ 140721 h 1705557"/>
              <a:gd name="connsiteX116" fmla="*/ 4662766 w 10232859"/>
              <a:gd name="connsiteY116" fmla="*/ 138952 h 1705557"/>
              <a:gd name="connsiteX117" fmla="*/ 4667770 w 10232859"/>
              <a:gd name="connsiteY117" fmla="*/ 134208 h 1705557"/>
              <a:gd name="connsiteX118" fmla="*/ 4681052 w 10232859"/>
              <a:gd name="connsiteY118" fmla="*/ 135461 h 1705557"/>
              <a:gd name="connsiteX119" fmla="*/ 4684624 w 10232859"/>
              <a:gd name="connsiteY119" fmla="*/ 134755 h 1705557"/>
              <a:gd name="connsiteX120" fmla="*/ 4705061 w 10232859"/>
              <a:gd name="connsiteY120" fmla="*/ 131748 h 1705557"/>
              <a:gd name="connsiteX121" fmla="*/ 4747746 w 10232859"/>
              <a:gd name="connsiteY121" fmla="*/ 151131 h 1705557"/>
              <a:gd name="connsiteX122" fmla="*/ 4801045 w 10232859"/>
              <a:gd name="connsiteY122" fmla="*/ 153753 h 1705557"/>
              <a:gd name="connsiteX123" fmla="*/ 5001600 w 10232859"/>
              <a:gd name="connsiteY123" fmla="*/ 196753 h 1705557"/>
              <a:gd name="connsiteX124" fmla="*/ 5033465 w 10232859"/>
              <a:gd name="connsiteY124" fmla="*/ 182429 h 1705557"/>
              <a:gd name="connsiteX125" fmla="*/ 5115965 w 10232859"/>
              <a:gd name="connsiteY125" fmla="*/ 192583 h 1705557"/>
              <a:gd name="connsiteX126" fmla="*/ 5237936 w 10232859"/>
              <a:gd name="connsiteY126" fmla="*/ 246022 h 1705557"/>
              <a:gd name="connsiteX127" fmla="*/ 5290566 w 10232859"/>
              <a:gd name="connsiteY127" fmla="*/ 269809 h 1705557"/>
              <a:gd name="connsiteX128" fmla="*/ 5344878 w 10232859"/>
              <a:gd name="connsiteY128" fmla="*/ 282874 h 1705557"/>
              <a:gd name="connsiteX129" fmla="*/ 5413398 w 10232859"/>
              <a:gd name="connsiteY129" fmla="*/ 282749 h 1705557"/>
              <a:gd name="connsiteX130" fmla="*/ 5415629 w 10232859"/>
              <a:gd name="connsiteY130" fmla="*/ 282282 h 1705557"/>
              <a:gd name="connsiteX131" fmla="*/ 5433078 w 10232859"/>
              <a:gd name="connsiteY131" fmla="*/ 286198 h 1705557"/>
              <a:gd name="connsiteX132" fmla="*/ 5435759 w 10232859"/>
              <a:gd name="connsiteY132" fmla="*/ 289614 h 1705557"/>
              <a:gd name="connsiteX133" fmla="*/ 5447372 w 10232859"/>
              <a:gd name="connsiteY133" fmla="*/ 293101 h 1705557"/>
              <a:gd name="connsiteX134" fmla="*/ 5469289 w 10232859"/>
              <a:gd name="connsiteY134" fmla="*/ 302134 h 1705557"/>
              <a:gd name="connsiteX135" fmla="*/ 5508752 w 10232859"/>
              <a:gd name="connsiteY135" fmla="*/ 312267 h 1705557"/>
              <a:gd name="connsiteX136" fmla="*/ 5509657 w 10232859"/>
              <a:gd name="connsiteY136" fmla="*/ 311450 h 1705557"/>
              <a:gd name="connsiteX137" fmla="*/ 5521245 w 10232859"/>
              <a:gd name="connsiteY137" fmla="*/ 310202 h 1705557"/>
              <a:gd name="connsiteX138" fmla="*/ 5542415 w 10232859"/>
              <a:gd name="connsiteY138" fmla="*/ 310009 h 1705557"/>
              <a:gd name="connsiteX139" fmla="*/ 5596538 w 10232859"/>
              <a:gd name="connsiteY139" fmla="*/ 297667 h 1705557"/>
              <a:gd name="connsiteX140" fmla="*/ 5632514 w 10232859"/>
              <a:gd name="connsiteY140" fmla="*/ 308476 h 1705557"/>
              <a:gd name="connsiteX141" fmla="*/ 5640005 w 10232859"/>
              <a:gd name="connsiteY141" fmla="*/ 310131 h 1705557"/>
              <a:gd name="connsiteX142" fmla="*/ 5640259 w 10232859"/>
              <a:gd name="connsiteY142" fmla="*/ 309949 h 1705557"/>
              <a:gd name="connsiteX143" fmla="*/ 5648365 w 10232859"/>
              <a:gd name="connsiteY143" fmla="*/ 311268 h 1705557"/>
              <a:gd name="connsiteX144" fmla="*/ 5653662 w 10232859"/>
              <a:gd name="connsiteY144" fmla="*/ 313149 h 1705557"/>
              <a:gd name="connsiteX145" fmla="*/ 5668196 w 10232859"/>
              <a:gd name="connsiteY145" fmla="*/ 316360 h 1705557"/>
              <a:gd name="connsiteX146" fmla="*/ 5673886 w 10232859"/>
              <a:gd name="connsiteY146" fmla="*/ 316040 h 1705557"/>
              <a:gd name="connsiteX147" fmla="*/ 5677139 w 10232859"/>
              <a:gd name="connsiteY147" fmla="*/ 313859 h 1705557"/>
              <a:gd name="connsiteX148" fmla="*/ 5708983 w 10232859"/>
              <a:gd name="connsiteY148" fmla="*/ 313188 h 1705557"/>
              <a:gd name="connsiteX149" fmla="*/ 5773909 w 10232859"/>
              <a:gd name="connsiteY149" fmla="*/ 318575 h 1705557"/>
              <a:gd name="connsiteX150" fmla="*/ 5809500 w 10232859"/>
              <a:gd name="connsiteY150" fmla="*/ 324964 h 1705557"/>
              <a:gd name="connsiteX151" fmla="*/ 5908729 w 10232859"/>
              <a:gd name="connsiteY151" fmla="*/ 338849 h 1705557"/>
              <a:gd name="connsiteX152" fmla="*/ 6009654 w 10232859"/>
              <a:gd name="connsiteY152" fmla="*/ 350040 h 1705557"/>
              <a:gd name="connsiteX153" fmla="*/ 6067487 w 10232859"/>
              <a:gd name="connsiteY153" fmla="*/ 340226 h 1705557"/>
              <a:gd name="connsiteX154" fmla="*/ 6073281 w 10232859"/>
              <a:gd name="connsiteY154" fmla="*/ 340830 h 1705557"/>
              <a:gd name="connsiteX155" fmla="*/ 6086225 w 10232859"/>
              <a:gd name="connsiteY155" fmla="*/ 346135 h 1705557"/>
              <a:gd name="connsiteX156" fmla="*/ 6105063 w 10232859"/>
              <a:gd name="connsiteY156" fmla="*/ 353854 h 1705557"/>
              <a:gd name="connsiteX157" fmla="*/ 6135796 w 10232859"/>
              <a:gd name="connsiteY157" fmla="*/ 369657 h 1705557"/>
              <a:gd name="connsiteX158" fmla="*/ 6195166 w 10232859"/>
              <a:gd name="connsiteY158" fmla="*/ 366704 h 1705557"/>
              <a:gd name="connsiteX159" fmla="*/ 6216259 w 10232859"/>
              <a:gd name="connsiteY159" fmla="*/ 369879 h 1705557"/>
              <a:gd name="connsiteX160" fmla="*/ 6228331 w 10232859"/>
              <a:gd name="connsiteY160" fmla="*/ 370548 h 1705557"/>
              <a:gd name="connsiteX161" fmla="*/ 6229602 w 10232859"/>
              <a:gd name="connsiteY161" fmla="*/ 369928 h 1705557"/>
              <a:gd name="connsiteX162" fmla="*/ 6258988 w 10232859"/>
              <a:gd name="connsiteY162" fmla="*/ 385174 h 1705557"/>
              <a:gd name="connsiteX163" fmla="*/ 6264106 w 10232859"/>
              <a:gd name="connsiteY163" fmla="*/ 385655 h 1705557"/>
              <a:gd name="connsiteX164" fmla="*/ 6281703 w 10232859"/>
              <a:gd name="connsiteY164" fmla="*/ 397568 h 1705557"/>
              <a:gd name="connsiteX165" fmla="*/ 6291622 w 10232859"/>
              <a:gd name="connsiteY165" fmla="*/ 402669 h 1705557"/>
              <a:gd name="connsiteX166" fmla="*/ 6292712 w 10232859"/>
              <a:gd name="connsiteY166" fmla="*/ 406285 h 1705557"/>
              <a:gd name="connsiteX167" fmla="*/ 6308227 w 10232859"/>
              <a:gd name="connsiteY167" fmla="*/ 412710 h 1705557"/>
              <a:gd name="connsiteX168" fmla="*/ 6328981 w 10232859"/>
              <a:gd name="connsiteY168" fmla="*/ 416009 h 1705557"/>
              <a:gd name="connsiteX169" fmla="*/ 6368693 w 10232859"/>
              <a:gd name="connsiteY169" fmla="*/ 424359 h 1705557"/>
              <a:gd name="connsiteX170" fmla="*/ 6414811 w 10232859"/>
              <a:gd name="connsiteY170" fmla="*/ 458714 h 1705557"/>
              <a:gd name="connsiteX171" fmla="*/ 6467879 w 10232859"/>
              <a:gd name="connsiteY171" fmla="*/ 474762 h 1705557"/>
              <a:gd name="connsiteX172" fmla="*/ 6564351 w 10232859"/>
              <a:gd name="connsiteY172" fmla="*/ 544032 h 1705557"/>
              <a:gd name="connsiteX173" fmla="*/ 6711178 w 10232859"/>
              <a:gd name="connsiteY173" fmla="*/ 580124 h 1705557"/>
              <a:gd name="connsiteX174" fmla="*/ 6764036 w 10232859"/>
              <a:gd name="connsiteY174" fmla="*/ 595457 h 1705557"/>
              <a:gd name="connsiteX175" fmla="*/ 6858983 w 10232859"/>
              <a:gd name="connsiteY175" fmla="*/ 630237 h 1705557"/>
              <a:gd name="connsiteX176" fmla="*/ 6910661 w 10232859"/>
              <a:gd name="connsiteY176" fmla="*/ 641134 h 1705557"/>
              <a:gd name="connsiteX177" fmla="*/ 6944111 w 10232859"/>
              <a:gd name="connsiteY177" fmla="*/ 666016 h 1705557"/>
              <a:gd name="connsiteX178" fmla="*/ 6965771 w 10232859"/>
              <a:gd name="connsiteY178" fmla="*/ 666445 h 1705557"/>
              <a:gd name="connsiteX179" fmla="*/ 6969639 w 10232859"/>
              <a:gd name="connsiteY179" fmla="*/ 666351 h 1705557"/>
              <a:gd name="connsiteX180" fmla="*/ 6982242 w 10232859"/>
              <a:gd name="connsiteY180" fmla="*/ 669626 h 1705557"/>
              <a:gd name="connsiteX181" fmla="*/ 6989387 w 10232859"/>
              <a:gd name="connsiteY181" fmla="*/ 665988 h 1705557"/>
              <a:gd name="connsiteX182" fmla="*/ 7010930 w 10232859"/>
              <a:gd name="connsiteY182" fmla="*/ 667648 h 1705557"/>
              <a:gd name="connsiteX183" fmla="*/ 7033125 w 10232859"/>
              <a:gd name="connsiteY183" fmla="*/ 674950 h 1705557"/>
              <a:gd name="connsiteX184" fmla="*/ 7134461 w 10232859"/>
              <a:gd name="connsiteY184" fmla="*/ 714706 h 1705557"/>
              <a:gd name="connsiteX185" fmla="*/ 7197450 w 10232859"/>
              <a:gd name="connsiteY185" fmla="*/ 735608 h 1705557"/>
              <a:gd name="connsiteX186" fmla="*/ 7225084 w 10232859"/>
              <a:gd name="connsiteY186" fmla="*/ 739019 h 1705557"/>
              <a:gd name="connsiteX187" fmla="*/ 7261183 w 10232859"/>
              <a:gd name="connsiteY187" fmla="*/ 746827 h 1705557"/>
              <a:gd name="connsiteX188" fmla="*/ 7327760 w 10232859"/>
              <a:gd name="connsiteY188" fmla="*/ 757100 h 1705557"/>
              <a:gd name="connsiteX189" fmla="*/ 7412222 w 10232859"/>
              <a:gd name="connsiteY189" fmla="*/ 777001 h 1705557"/>
              <a:gd name="connsiteX190" fmla="*/ 7457904 w 10232859"/>
              <a:gd name="connsiteY190" fmla="*/ 810835 h 1705557"/>
              <a:gd name="connsiteX191" fmla="*/ 7465795 w 10232859"/>
              <a:gd name="connsiteY191" fmla="*/ 809112 h 1705557"/>
              <a:gd name="connsiteX192" fmla="*/ 7505046 w 10232859"/>
              <a:gd name="connsiteY192" fmla="*/ 823031 h 1705557"/>
              <a:gd name="connsiteX193" fmla="*/ 7623220 w 10232859"/>
              <a:gd name="connsiteY193" fmla="*/ 895034 h 1705557"/>
              <a:gd name="connsiteX194" fmla="*/ 7700458 w 10232859"/>
              <a:gd name="connsiteY194" fmla="*/ 921593 h 1705557"/>
              <a:gd name="connsiteX195" fmla="*/ 7730988 w 10232859"/>
              <a:gd name="connsiteY195" fmla="*/ 927270 h 1705557"/>
              <a:gd name="connsiteX196" fmla="*/ 7781942 w 10232859"/>
              <a:gd name="connsiteY196" fmla="*/ 937017 h 1705557"/>
              <a:gd name="connsiteX197" fmla="*/ 7827704 w 10232859"/>
              <a:gd name="connsiteY197" fmla="*/ 935072 h 1705557"/>
              <a:gd name="connsiteX198" fmla="*/ 7867270 w 10232859"/>
              <a:gd name="connsiteY198" fmla="*/ 946880 h 1705557"/>
              <a:gd name="connsiteX199" fmla="*/ 7866538 w 10232859"/>
              <a:gd name="connsiteY199" fmla="*/ 961559 h 1705557"/>
              <a:gd name="connsiteX200" fmla="*/ 7912084 w 10232859"/>
              <a:gd name="connsiteY200" fmla="*/ 970314 h 1705557"/>
              <a:gd name="connsiteX201" fmla="*/ 7982264 w 10232859"/>
              <a:gd name="connsiteY201" fmla="*/ 982287 h 1705557"/>
              <a:gd name="connsiteX202" fmla="*/ 7991272 w 10232859"/>
              <a:gd name="connsiteY202" fmla="*/ 987618 h 1705557"/>
              <a:gd name="connsiteX203" fmla="*/ 8006496 w 10232859"/>
              <a:gd name="connsiteY203" fmla="*/ 979353 h 1705557"/>
              <a:gd name="connsiteX204" fmla="*/ 8034497 w 10232859"/>
              <a:gd name="connsiteY204" fmla="*/ 978568 h 1705557"/>
              <a:gd name="connsiteX205" fmla="*/ 8150881 w 10232859"/>
              <a:gd name="connsiteY205" fmla="*/ 996925 h 1705557"/>
              <a:gd name="connsiteX206" fmla="*/ 8172106 w 10232859"/>
              <a:gd name="connsiteY206" fmla="*/ 997026 h 1705557"/>
              <a:gd name="connsiteX207" fmla="*/ 8196076 w 10232859"/>
              <a:gd name="connsiteY207" fmla="*/ 1006592 h 1705557"/>
              <a:gd name="connsiteX208" fmla="*/ 8247463 w 10232859"/>
              <a:gd name="connsiteY208" fmla="*/ 1022846 h 1705557"/>
              <a:gd name="connsiteX209" fmla="*/ 8279272 w 10232859"/>
              <a:gd name="connsiteY209" fmla="*/ 1039435 h 1705557"/>
              <a:gd name="connsiteX210" fmla="*/ 8289611 w 10232859"/>
              <a:gd name="connsiteY210" fmla="*/ 1035144 h 1705557"/>
              <a:gd name="connsiteX211" fmla="*/ 8311483 w 10232859"/>
              <a:gd name="connsiteY211" fmla="*/ 1035913 h 1705557"/>
              <a:gd name="connsiteX212" fmla="*/ 8399489 w 10232859"/>
              <a:gd name="connsiteY212" fmla="*/ 1055076 h 1705557"/>
              <a:gd name="connsiteX213" fmla="*/ 8415973 w 10232859"/>
              <a:gd name="connsiteY213" fmla="*/ 1056174 h 1705557"/>
              <a:gd name="connsiteX214" fmla="*/ 8433326 w 10232859"/>
              <a:gd name="connsiteY214" fmla="*/ 1064395 h 1705557"/>
              <a:gd name="connsiteX215" fmla="*/ 8502328 w 10232859"/>
              <a:gd name="connsiteY215" fmla="*/ 1098012 h 1705557"/>
              <a:gd name="connsiteX216" fmla="*/ 8534346 w 10232859"/>
              <a:gd name="connsiteY216" fmla="*/ 1113494 h 1705557"/>
              <a:gd name="connsiteX217" fmla="*/ 8534980 w 10232859"/>
              <a:gd name="connsiteY217" fmla="*/ 1117375 h 1705557"/>
              <a:gd name="connsiteX218" fmla="*/ 8544104 w 10232859"/>
              <a:gd name="connsiteY218" fmla="*/ 1114920 h 1705557"/>
              <a:gd name="connsiteX219" fmla="*/ 8567742 w 10232859"/>
              <a:gd name="connsiteY219" fmla="*/ 1124104 h 1705557"/>
              <a:gd name="connsiteX220" fmla="*/ 8633779 w 10232859"/>
              <a:gd name="connsiteY220" fmla="*/ 1145740 h 1705557"/>
              <a:gd name="connsiteX221" fmla="*/ 8676965 w 10232859"/>
              <a:gd name="connsiteY221" fmla="*/ 1163463 h 1705557"/>
              <a:gd name="connsiteX222" fmla="*/ 8698944 w 10232859"/>
              <a:gd name="connsiteY222" fmla="*/ 1163453 h 1705557"/>
              <a:gd name="connsiteX223" fmla="*/ 8711456 w 10232859"/>
              <a:gd name="connsiteY223" fmla="*/ 1175731 h 1705557"/>
              <a:gd name="connsiteX224" fmla="*/ 8732793 w 10232859"/>
              <a:gd name="connsiteY224" fmla="*/ 1179486 h 1705557"/>
              <a:gd name="connsiteX225" fmla="*/ 8751897 w 10232859"/>
              <a:gd name="connsiteY225" fmla="*/ 1197400 h 1705557"/>
              <a:gd name="connsiteX226" fmla="*/ 8793564 w 10232859"/>
              <a:gd name="connsiteY226" fmla="*/ 1179086 h 1705557"/>
              <a:gd name="connsiteX227" fmla="*/ 8834270 w 10232859"/>
              <a:gd name="connsiteY227" fmla="*/ 1213138 h 1705557"/>
              <a:gd name="connsiteX228" fmla="*/ 8853872 w 10232859"/>
              <a:gd name="connsiteY228" fmla="*/ 1221228 h 1705557"/>
              <a:gd name="connsiteX229" fmla="*/ 8861901 w 10232859"/>
              <a:gd name="connsiteY229" fmla="*/ 1217889 h 1705557"/>
              <a:gd name="connsiteX230" fmla="*/ 8874168 w 10232859"/>
              <a:gd name="connsiteY230" fmla="*/ 1220481 h 1705557"/>
              <a:gd name="connsiteX231" fmla="*/ 8871123 w 10232859"/>
              <a:gd name="connsiteY231" fmla="*/ 1227674 h 1705557"/>
              <a:gd name="connsiteX232" fmla="*/ 8903537 w 10232859"/>
              <a:gd name="connsiteY232" fmla="*/ 1237102 h 1705557"/>
              <a:gd name="connsiteX233" fmla="*/ 8933767 w 10232859"/>
              <a:gd name="connsiteY233" fmla="*/ 1269882 h 1705557"/>
              <a:gd name="connsiteX234" fmla="*/ 8985765 w 10232859"/>
              <a:gd name="connsiteY234" fmla="*/ 1294178 h 1705557"/>
              <a:gd name="connsiteX235" fmla="*/ 9071444 w 10232859"/>
              <a:gd name="connsiteY235" fmla="*/ 1323819 h 1705557"/>
              <a:gd name="connsiteX236" fmla="*/ 9096711 w 10232859"/>
              <a:gd name="connsiteY236" fmla="*/ 1334291 h 1705557"/>
              <a:gd name="connsiteX237" fmla="*/ 9338853 w 10232859"/>
              <a:gd name="connsiteY237" fmla="*/ 1454560 h 1705557"/>
              <a:gd name="connsiteX238" fmla="*/ 9520814 w 10232859"/>
              <a:gd name="connsiteY238" fmla="*/ 1456341 h 1705557"/>
              <a:gd name="connsiteX239" fmla="*/ 9702271 w 10232859"/>
              <a:gd name="connsiteY239" fmla="*/ 1495067 h 1705557"/>
              <a:gd name="connsiteX240" fmla="*/ 9744273 w 10232859"/>
              <a:gd name="connsiteY240" fmla="*/ 1530026 h 1705557"/>
              <a:gd name="connsiteX241" fmla="*/ 9771903 w 10232859"/>
              <a:gd name="connsiteY241" fmla="*/ 1536548 h 1705557"/>
              <a:gd name="connsiteX242" fmla="*/ 9818565 w 10232859"/>
              <a:gd name="connsiteY242" fmla="*/ 1545059 h 1705557"/>
              <a:gd name="connsiteX243" fmla="*/ 9882202 w 10232859"/>
              <a:gd name="connsiteY243" fmla="*/ 1572402 h 1705557"/>
              <a:gd name="connsiteX244" fmla="*/ 10022025 w 10232859"/>
              <a:gd name="connsiteY244" fmla="*/ 1606210 h 1705557"/>
              <a:gd name="connsiteX245" fmla="*/ 10220406 w 10232859"/>
              <a:gd name="connsiteY245" fmla="*/ 1683519 h 1705557"/>
              <a:gd name="connsiteX246" fmla="*/ 10232859 w 10232859"/>
              <a:gd name="connsiteY246" fmla="*/ 1705557 h 1705557"/>
              <a:gd name="connsiteX247" fmla="*/ 0 w 10232859"/>
              <a:gd name="connsiteY247" fmla="*/ 1705557 h 1705557"/>
              <a:gd name="connsiteX248" fmla="*/ 0 w 10232859"/>
              <a:gd name="connsiteY248" fmla="*/ 28342 h 1705557"/>
              <a:gd name="connsiteX249" fmla="*/ 8097 w 10232859"/>
              <a:gd name="connsiteY249" fmla="*/ 30869 h 1705557"/>
              <a:gd name="connsiteX250" fmla="*/ 77128 w 10232859"/>
              <a:gd name="connsiteY250" fmla="*/ 13381 h 1705557"/>
              <a:gd name="connsiteX251" fmla="*/ 188338 w 10232859"/>
              <a:gd name="connsiteY251" fmla="*/ 11593 h 1705557"/>
              <a:gd name="connsiteX252" fmla="*/ 298809 w 10232859"/>
              <a:gd name="connsiteY252" fmla="*/ 12712 h 1705557"/>
              <a:gd name="connsiteX253" fmla="*/ 338985 w 10232859"/>
              <a:gd name="connsiteY253" fmla="*/ 14520 h 1705557"/>
              <a:gd name="connsiteX254" fmla="*/ 409815 w 10232859"/>
              <a:gd name="connsiteY254" fmla="*/ 11559 h 1705557"/>
              <a:gd name="connsiteX255" fmla="*/ 424169 w 10232859"/>
              <a:gd name="connsiteY255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110077 w 10232859"/>
              <a:gd name="connsiteY76" fmla="*/ 155716 h 1705557"/>
              <a:gd name="connsiteX77" fmla="*/ 3173743 w 10232859"/>
              <a:gd name="connsiteY77" fmla="*/ 166095 h 1705557"/>
              <a:gd name="connsiteX78" fmla="*/ 3254203 w 10232859"/>
              <a:gd name="connsiteY78" fmla="*/ 158270 h 1705557"/>
              <a:gd name="connsiteX79" fmla="*/ 3380350 w 10232859"/>
              <a:gd name="connsiteY79" fmla="*/ 157665 h 1705557"/>
              <a:gd name="connsiteX80" fmla="*/ 3476147 w 10232859"/>
              <a:gd name="connsiteY80" fmla="*/ 177439 h 1705557"/>
              <a:gd name="connsiteX81" fmla="*/ 3581876 w 10232859"/>
              <a:gd name="connsiteY81" fmla="*/ 156962 h 1705557"/>
              <a:gd name="connsiteX82" fmla="*/ 3704761 w 10232859"/>
              <a:gd name="connsiteY82" fmla="*/ 157006 h 1705557"/>
              <a:gd name="connsiteX83" fmla="*/ 3755040 w 10232859"/>
              <a:gd name="connsiteY83" fmla="*/ 148492 h 1705557"/>
              <a:gd name="connsiteX84" fmla="*/ 3804689 w 10232859"/>
              <a:gd name="connsiteY84" fmla="*/ 158407 h 1705557"/>
              <a:gd name="connsiteX85" fmla="*/ 3821793 w 10232859"/>
              <a:gd name="connsiteY85" fmla="*/ 151257 h 1705557"/>
              <a:gd name="connsiteX86" fmla="*/ 3824682 w 10232859"/>
              <a:gd name="connsiteY86" fmla="*/ 149833 h 1705557"/>
              <a:gd name="connsiteX87" fmla="*/ 3837536 w 10232859"/>
              <a:gd name="connsiteY87" fmla="*/ 148292 h 1705557"/>
              <a:gd name="connsiteX88" fmla="*/ 3839550 w 10232859"/>
              <a:gd name="connsiteY88" fmla="*/ 142661 h 1705557"/>
              <a:gd name="connsiteX89" fmla="*/ 3857743 w 10232859"/>
              <a:gd name="connsiteY89" fmla="*/ 136618 h 1705557"/>
              <a:gd name="connsiteX90" fmla="*/ 3881852 w 10232859"/>
              <a:gd name="connsiteY90" fmla="*/ 135231 h 1705557"/>
              <a:gd name="connsiteX91" fmla="*/ 3998088 w 10232859"/>
              <a:gd name="connsiteY91" fmla="*/ 134446 h 1705557"/>
              <a:gd name="connsiteX92" fmla="*/ 4066682 w 10232859"/>
              <a:gd name="connsiteY92" fmla="*/ 130661 h 1705557"/>
              <a:gd name="connsiteX93" fmla="*/ 4091246 w 10232859"/>
              <a:gd name="connsiteY93" fmla="*/ 124017 h 1705557"/>
              <a:gd name="connsiteX94" fmla="*/ 4126556 w 10232859"/>
              <a:gd name="connsiteY94" fmla="*/ 118239 h 1705557"/>
              <a:gd name="connsiteX95" fmla="*/ 4187717 w 10232859"/>
              <a:gd name="connsiteY95" fmla="*/ 104010 h 1705557"/>
              <a:gd name="connsiteX96" fmla="*/ 4220826 w 10232859"/>
              <a:gd name="connsiteY96" fmla="*/ 102505 h 1705557"/>
              <a:gd name="connsiteX97" fmla="*/ 4239014 w 10232859"/>
              <a:gd name="connsiteY97" fmla="*/ 97354 h 1705557"/>
              <a:gd name="connsiteX98" fmla="*/ 4246653 w 10232859"/>
              <a:gd name="connsiteY98" fmla="*/ 97874 h 1705557"/>
              <a:gd name="connsiteX99" fmla="*/ 4271841 w 10232859"/>
              <a:gd name="connsiteY99" fmla="*/ 96702 h 1705557"/>
              <a:gd name="connsiteX100" fmla="*/ 4286277 w 10232859"/>
              <a:gd name="connsiteY100" fmla="*/ 96687 h 1705557"/>
              <a:gd name="connsiteX101" fmla="*/ 4292025 w 10232859"/>
              <a:gd name="connsiteY101" fmla="*/ 96921 h 1705557"/>
              <a:gd name="connsiteX102" fmla="*/ 4304713 w 10232859"/>
              <a:gd name="connsiteY102" fmla="*/ 102187 h 1705557"/>
              <a:gd name="connsiteX103" fmla="*/ 4321285 w 10232859"/>
              <a:gd name="connsiteY103" fmla="*/ 100074 h 1705557"/>
              <a:gd name="connsiteX104" fmla="*/ 4339561 w 10232859"/>
              <a:gd name="connsiteY104" fmla="*/ 105320 h 1705557"/>
              <a:gd name="connsiteX105" fmla="*/ 4343990 w 10232859"/>
              <a:gd name="connsiteY105" fmla="*/ 101090 h 1705557"/>
              <a:gd name="connsiteX106" fmla="*/ 4358885 w 10232859"/>
              <a:gd name="connsiteY106" fmla="*/ 96778 h 1705557"/>
              <a:gd name="connsiteX107" fmla="*/ 4371648 w 10232859"/>
              <a:gd name="connsiteY107" fmla="*/ 101826 h 1705557"/>
              <a:gd name="connsiteX108" fmla="*/ 4398380 w 10232859"/>
              <a:gd name="connsiteY108" fmla="*/ 104961 h 1705557"/>
              <a:gd name="connsiteX109" fmla="*/ 4405729 w 10232859"/>
              <a:gd name="connsiteY109" fmla="*/ 104191 h 1705557"/>
              <a:gd name="connsiteX110" fmla="*/ 4431408 w 10232859"/>
              <a:gd name="connsiteY110" fmla="*/ 110825 h 1705557"/>
              <a:gd name="connsiteX111" fmla="*/ 4472183 w 10232859"/>
              <a:gd name="connsiteY111" fmla="*/ 116430 h 1705557"/>
              <a:gd name="connsiteX112" fmla="*/ 4518828 w 10232859"/>
              <a:gd name="connsiteY112" fmla="*/ 119114 h 1705557"/>
              <a:gd name="connsiteX113" fmla="*/ 4532040 w 10232859"/>
              <a:gd name="connsiteY113" fmla="*/ 124307 h 1705557"/>
              <a:gd name="connsiteX114" fmla="*/ 4617778 w 10232859"/>
              <a:gd name="connsiteY114" fmla="*/ 136993 h 1705557"/>
              <a:gd name="connsiteX115" fmla="*/ 4641872 w 10232859"/>
              <a:gd name="connsiteY115" fmla="*/ 140721 h 1705557"/>
              <a:gd name="connsiteX116" fmla="*/ 4662766 w 10232859"/>
              <a:gd name="connsiteY116" fmla="*/ 138952 h 1705557"/>
              <a:gd name="connsiteX117" fmla="*/ 4667770 w 10232859"/>
              <a:gd name="connsiteY117" fmla="*/ 134208 h 1705557"/>
              <a:gd name="connsiteX118" fmla="*/ 4681052 w 10232859"/>
              <a:gd name="connsiteY118" fmla="*/ 135461 h 1705557"/>
              <a:gd name="connsiteX119" fmla="*/ 4684624 w 10232859"/>
              <a:gd name="connsiteY119" fmla="*/ 134755 h 1705557"/>
              <a:gd name="connsiteX120" fmla="*/ 4705061 w 10232859"/>
              <a:gd name="connsiteY120" fmla="*/ 131748 h 1705557"/>
              <a:gd name="connsiteX121" fmla="*/ 4747746 w 10232859"/>
              <a:gd name="connsiteY121" fmla="*/ 151131 h 1705557"/>
              <a:gd name="connsiteX122" fmla="*/ 4801045 w 10232859"/>
              <a:gd name="connsiteY122" fmla="*/ 153753 h 1705557"/>
              <a:gd name="connsiteX123" fmla="*/ 5001600 w 10232859"/>
              <a:gd name="connsiteY123" fmla="*/ 196753 h 1705557"/>
              <a:gd name="connsiteX124" fmla="*/ 5033465 w 10232859"/>
              <a:gd name="connsiteY124" fmla="*/ 182429 h 1705557"/>
              <a:gd name="connsiteX125" fmla="*/ 5115965 w 10232859"/>
              <a:gd name="connsiteY125" fmla="*/ 192583 h 1705557"/>
              <a:gd name="connsiteX126" fmla="*/ 5237936 w 10232859"/>
              <a:gd name="connsiteY126" fmla="*/ 246022 h 1705557"/>
              <a:gd name="connsiteX127" fmla="*/ 5290566 w 10232859"/>
              <a:gd name="connsiteY127" fmla="*/ 269809 h 1705557"/>
              <a:gd name="connsiteX128" fmla="*/ 5344878 w 10232859"/>
              <a:gd name="connsiteY128" fmla="*/ 282874 h 1705557"/>
              <a:gd name="connsiteX129" fmla="*/ 5413398 w 10232859"/>
              <a:gd name="connsiteY129" fmla="*/ 282749 h 1705557"/>
              <a:gd name="connsiteX130" fmla="*/ 5415629 w 10232859"/>
              <a:gd name="connsiteY130" fmla="*/ 282282 h 1705557"/>
              <a:gd name="connsiteX131" fmla="*/ 5433078 w 10232859"/>
              <a:gd name="connsiteY131" fmla="*/ 286198 h 1705557"/>
              <a:gd name="connsiteX132" fmla="*/ 5435759 w 10232859"/>
              <a:gd name="connsiteY132" fmla="*/ 289614 h 1705557"/>
              <a:gd name="connsiteX133" fmla="*/ 5447372 w 10232859"/>
              <a:gd name="connsiteY133" fmla="*/ 293101 h 1705557"/>
              <a:gd name="connsiteX134" fmla="*/ 5469289 w 10232859"/>
              <a:gd name="connsiteY134" fmla="*/ 302134 h 1705557"/>
              <a:gd name="connsiteX135" fmla="*/ 5508752 w 10232859"/>
              <a:gd name="connsiteY135" fmla="*/ 312267 h 1705557"/>
              <a:gd name="connsiteX136" fmla="*/ 5509657 w 10232859"/>
              <a:gd name="connsiteY136" fmla="*/ 311450 h 1705557"/>
              <a:gd name="connsiteX137" fmla="*/ 5521245 w 10232859"/>
              <a:gd name="connsiteY137" fmla="*/ 310202 h 1705557"/>
              <a:gd name="connsiteX138" fmla="*/ 5542415 w 10232859"/>
              <a:gd name="connsiteY138" fmla="*/ 310009 h 1705557"/>
              <a:gd name="connsiteX139" fmla="*/ 5596538 w 10232859"/>
              <a:gd name="connsiteY139" fmla="*/ 297667 h 1705557"/>
              <a:gd name="connsiteX140" fmla="*/ 5632514 w 10232859"/>
              <a:gd name="connsiteY140" fmla="*/ 308476 h 1705557"/>
              <a:gd name="connsiteX141" fmla="*/ 5640005 w 10232859"/>
              <a:gd name="connsiteY141" fmla="*/ 310131 h 1705557"/>
              <a:gd name="connsiteX142" fmla="*/ 5640259 w 10232859"/>
              <a:gd name="connsiteY142" fmla="*/ 309949 h 1705557"/>
              <a:gd name="connsiteX143" fmla="*/ 5648365 w 10232859"/>
              <a:gd name="connsiteY143" fmla="*/ 311268 h 1705557"/>
              <a:gd name="connsiteX144" fmla="*/ 5653662 w 10232859"/>
              <a:gd name="connsiteY144" fmla="*/ 313149 h 1705557"/>
              <a:gd name="connsiteX145" fmla="*/ 5668196 w 10232859"/>
              <a:gd name="connsiteY145" fmla="*/ 316360 h 1705557"/>
              <a:gd name="connsiteX146" fmla="*/ 5673886 w 10232859"/>
              <a:gd name="connsiteY146" fmla="*/ 316040 h 1705557"/>
              <a:gd name="connsiteX147" fmla="*/ 5677139 w 10232859"/>
              <a:gd name="connsiteY147" fmla="*/ 313859 h 1705557"/>
              <a:gd name="connsiteX148" fmla="*/ 5708983 w 10232859"/>
              <a:gd name="connsiteY148" fmla="*/ 313188 h 1705557"/>
              <a:gd name="connsiteX149" fmla="*/ 5773909 w 10232859"/>
              <a:gd name="connsiteY149" fmla="*/ 318575 h 1705557"/>
              <a:gd name="connsiteX150" fmla="*/ 5809500 w 10232859"/>
              <a:gd name="connsiteY150" fmla="*/ 324964 h 1705557"/>
              <a:gd name="connsiteX151" fmla="*/ 5908729 w 10232859"/>
              <a:gd name="connsiteY151" fmla="*/ 338849 h 1705557"/>
              <a:gd name="connsiteX152" fmla="*/ 6009654 w 10232859"/>
              <a:gd name="connsiteY152" fmla="*/ 350040 h 1705557"/>
              <a:gd name="connsiteX153" fmla="*/ 6067487 w 10232859"/>
              <a:gd name="connsiteY153" fmla="*/ 340226 h 1705557"/>
              <a:gd name="connsiteX154" fmla="*/ 6073281 w 10232859"/>
              <a:gd name="connsiteY154" fmla="*/ 340830 h 1705557"/>
              <a:gd name="connsiteX155" fmla="*/ 6086225 w 10232859"/>
              <a:gd name="connsiteY155" fmla="*/ 346135 h 1705557"/>
              <a:gd name="connsiteX156" fmla="*/ 6105063 w 10232859"/>
              <a:gd name="connsiteY156" fmla="*/ 353854 h 1705557"/>
              <a:gd name="connsiteX157" fmla="*/ 6135796 w 10232859"/>
              <a:gd name="connsiteY157" fmla="*/ 369657 h 1705557"/>
              <a:gd name="connsiteX158" fmla="*/ 6195166 w 10232859"/>
              <a:gd name="connsiteY158" fmla="*/ 366704 h 1705557"/>
              <a:gd name="connsiteX159" fmla="*/ 6216259 w 10232859"/>
              <a:gd name="connsiteY159" fmla="*/ 369879 h 1705557"/>
              <a:gd name="connsiteX160" fmla="*/ 6228331 w 10232859"/>
              <a:gd name="connsiteY160" fmla="*/ 370548 h 1705557"/>
              <a:gd name="connsiteX161" fmla="*/ 6229602 w 10232859"/>
              <a:gd name="connsiteY161" fmla="*/ 369928 h 1705557"/>
              <a:gd name="connsiteX162" fmla="*/ 6258988 w 10232859"/>
              <a:gd name="connsiteY162" fmla="*/ 385174 h 1705557"/>
              <a:gd name="connsiteX163" fmla="*/ 6264106 w 10232859"/>
              <a:gd name="connsiteY163" fmla="*/ 385655 h 1705557"/>
              <a:gd name="connsiteX164" fmla="*/ 6281703 w 10232859"/>
              <a:gd name="connsiteY164" fmla="*/ 397568 h 1705557"/>
              <a:gd name="connsiteX165" fmla="*/ 6291622 w 10232859"/>
              <a:gd name="connsiteY165" fmla="*/ 402669 h 1705557"/>
              <a:gd name="connsiteX166" fmla="*/ 6292712 w 10232859"/>
              <a:gd name="connsiteY166" fmla="*/ 406285 h 1705557"/>
              <a:gd name="connsiteX167" fmla="*/ 6308227 w 10232859"/>
              <a:gd name="connsiteY167" fmla="*/ 412710 h 1705557"/>
              <a:gd name="connsiteX168" fmla="*/ 6328981 w 10232859"/>
              <a:gd name="connsiteY168" fmla="*/ 416009 h 1705557"/>
              <a:gd name="connsiteX169" fmla="*/ 6368693 w 10232859"/>
              <a:gd name="connsiteY169" fmla="*/ 424359 h 1705557"/>
              <a:gd name="connsiteX170" fmla="*/ 6414811 w 10232859"/>
              <a:gd name="connsiteY170" fmla="*/ 458714 h 1705557"/>
              <a:gd name="connsiteX171" fmla="*/ 6467879 w 10232859"/>
              <a:gd name="connsiteY171" fmla="*/ 474762 h 1705557"/>
              <a:gd name="connsiteX172" fmla="*/ 6564351 w 10232859"/>
              <a:gd name="connsiteY172" fmla="*/ 544032 h 1705557"/>
              <a:gd name="connsiteX173" fmla="*/ 6711178 w 10232859"/>
              <a:gd name="connsiteY173" fmla="*/ 580124 h 1705557"/>
              <a:gd name="connsiteX174" fmla="*/ 6764036 w 10232859"/>
              <a:gd name="connsiteY174" fmla="*/ 595457 h 1705557"/>
              <a:gd name="connsiteX175" fmla="*/ 6858983 w 10232859"/>
              <a:gd name="connsiteY175" fmla="*/ 630237 h 1705557"/>
              <a:gd name="connsiteX176" fmla="*/ 6910661 w 10232859"/>
              <a:gd name="connsiteY176" fmla="*/ 641134 h 1705557"/>
              <a:gd name="connsiteX177" fmla="*/ 6944111 w 10232859"/>
              <a:gd name="connsiteY177" fmla="*/ 666016 h 1705557"/>
              <a:gd name="connsiteX178" fmla="*/ 6965771 w 10232859"/>
              <a:gd name="connsiteY178" fmla="*/ 666445 h 1705557"/>
              <a:gd name="connsiteX179" fmla="*/ 6969639 w 10232859"/>
              <a:gd name="connsiteY179" fmla="*/ 666351 h 1705557"/>
              <a:gd name="connsiteX180" fmla="*/ 6982242 w 10232859"/>
              <a:gd name="connsiteY180" fmla="*/ 669626 h 1705557"/>
              <a:gd name="connsiteX181" fmla="*/ 6989387 w 10232859"/>
              <a:gd name="connsiteY181" fmla="*/ 665988 h 1705557"/>
              <a:gd name="connsiteX182" fmla="*/ 7010930 w 10232859"/>
              <a:gd name="connsiteY182" fmla="*/ 667648 h 1705557"/>
              <a:gd name="connsiteX183" fmla="*/ 7033125 w 10232859"/>
              <a:gd name="connsiteY183" fmla="*/ 674950 h 1705557"/>
              <a:gd name="connsiteX184" fmla="*/ 7134461 w 10232859"/>
              <a:gd name="connsiteY184" fmla="*/ 714706 h 1705557"/>
              <a:gd name="connsiteX185" fmla="*/ 7197450 w 10232859"/>
              <a:gd name="connsiteY185" fmla="*/ 735608 h 1705557"/>
              <a:gd name="connsiteX186" fmla="*/ 7225084 w 10232859"/>
              <a:gd name="connsiteY186" fmla="*/ 739019 h 1705557"/>
              <a:gd name="connsiteX187" fmla="*/ 7261183 w 10232859"/>
              <a:gd name="connsiteY187" fmla="*/ 746827 h 1705557"/>
              <a:gd name="connsiteX188" fmla="*/ 7327760 w 10232859"/>
              <a:gd name="connsiteY188" fmla="*/ 757100 h 1705557"/>
              <a:gd name="connsiteX189" fmla="*/ 7412222 w 10232859"/>
              <a:gd name="connsiteY189" fmla="*/ 777001 h 1705557"/>
              <a:gd name="connsiteX190" fmla="*/ 7457904 w 10232859"/>
              <a:gd name="connsiteY190" fmla="*/ 810835 h 1705557"/>
              <a:gd name="connsiteX191" fmla="*/ 7465795 w 10232859"/>
              <a:gd name="connsiteY191" fmla="*/ 809112 h 1705557"/>
              <a:gd name="connsiteX192" fmla="*/ 7505046 w 10232859"/>
              <a:gd name="connsiteY192" fmla="*/ 823031 h 1705557"/>
              <a:gd name="connsiteX193" fmla="*/ 7623220 w 10232859"/>
              <a:gd name="connsiteY193" fmla="*/ 895034 h 1705557"/>
              <a:gd name="connsiteX194" fmla="*/ 7700458 w 10232859"/>
              <a:gd name="connsiteY194" fmla="*/ 921593 h 1705557"/>
              <a:gd name="connsiteX195" fmla="*/ 7730988 w 10232859"/>
              <a:gd name="connsiteY195" fmla="*/ 927270 h 1705557"/>
              <a:gd name="connsiteX196" fmla="*/ 7781942 w 10232859"/>
              <a:gd name="connsiteY196" fmla="*/ 937017 h 1705557"/>
              <a:gd name="connsiteX197" fmla="*/ 7827704 w 10232859"/>
              <a:gd name="connsiteY197" fmla="*/ 935072 h 1705557"/>
              <a:gd name="connsiteX198" fmla="*/ 7867270 w 10232859"/>
              <a:gd name="connsiteY198" fmla="*/ 946880 h 1705557"/>
              <a:gd name="connsiteX199" fmla="*/ 7866538 w 10232859"/>
              <a:gd name="connsiteY199" fmla="*/ 961559 h 1705557"/>
              <a:gd name="connsiteX200" fmla="*/ 7912084 w 10232859"/>
              <a:gd name="connsiteY200" fmla="*/ 970314 h 1705557"/>
              <a:gd name="connsiteX201" fmla="*/ 7982264 w 10232859"/>
              <a:gd name="connsiteY201" fmla="*/ 982287 h 1705557"/>
              <a:gd name="connsiteX202" fmla="*/ 7991272 w 10232859"/>
              <a:gd name="connsiteY202" fmla="*/ 987618 h 1705557"/>
              <a:gd name="connsiteX203" fmla="*/ 8006496 w 10232859"/>
              <a:gd name="connsiteY203" fmla="*/ 979353 h 1705557"/>
              <a:gd name="connsiteX204" fmla="*/ 8034497 w 10232859"/>
              <a:gd name="connsiteY204" fmla="*/ 978568 h 1705557"/>
              <a:gd name="connsiteX205" fmla="*/ 8150881 w 10232859"/>
              <a:gd name="connsiteY205" fmla="*/ 996925 h 1705557"/>
              <a:gd name="connsiteX206" fmla="*/ 8172106 w 10232859"/>
              <a:gd name="connsiteY206" fmla="*/ 997026 h 1705557"/>
              <a:gd name="connsiteX207" fmla="*/ 8196076 w 10232859"/>
              <a:gd name="connsiteY207" fmla="*/ 1006592 h 1705557"/>
              <a:gd name="connsiteX208" fmla="*/ 8247463 w 10232859"/>
              <a:gd name="connsiteY208" fmla="*/ 1022846 h 1705557"/>
              <a:gd name="connsiteX209" fmla="*/ 8279272 w 10232859"/>
              <a:gd name="connsiteY209" fmla="*/ 1039435 h 1705557"/>
              <a:gd name="connsiteX210" fmla="*/ 8289611 w 10232859"/>
              <a:gd name="connsiteY210" fmla="*/ 1035144 h 1705557"/>
              <a:gd name="connsiteX211" fmla="*/ 8311483 w 10232859"/>
              <a:gd name="connsiteY211" fmla="*/ 1035913 h 1705557"/>
              <a:gd name="connsiteX212" fmla="*/ 8399489 w 10232859"/>
              <a:gd name="connsiteY212" fmla="*/ 1055076 h 1705557"/>
              <a:gd name="connsiteX213" fmla="*/ 8415973 w 10232859"/>
              <a:gd name="connsiteY213" fmla="*/ 1056174 h 1705557"/>
              <a:gd name="connsiteX214" fmla="*/ 8433326 w 10232859"/>
              <a:gd name="connsiteY214" fmla="*/ 1064395 h 1705557"/>
              <a:gd name="connsiteX215" fmla="*/ 8502328 w 10232859"/>
              <a:gd name="connsiteY215" fmla="*/ 1098012 h 1705557"/>
              <a:gd name="connsiteX216" fmla="*/ 8534346 w 10232859"/>
              <a:gd name="connsiteY216" fmla="*/ 1113494 h 1705557"/>
              <a:gd name="connsiteX217" fmla="*/ 8534980 w 10232859"/>
              <a:gd name="connsiteY217" fmla="*/ 1117375 h 1705557"/>
              <a:gd name="connsiteX218" fmla="*/ 8544104 w 10232859"/>
              <a:gd name="connsiteY218" fmla="*/ 1114920 h 1705557"/>
              <a:gd name="connsiteX219" fmla="*/ 8567742 w 10232859"/>
              <a:gd name="connsiteY219" fmla="*/ 1124104 h 1705557"/>
              <a:gd name="connsiteX220" fmla="*/ 8633779 w 10232859"/>
              <a:gd name="connsiteY220" fmla="*/ 1145740 h 1705557"/>
              <a:gd name="connsiteX221" fmla="*/ 8676965 w 10232859"/>
              <a:gd name="connsiteY221" fmla="*/ 1163463 h 1705557"/>
              <a:gd name="connsiteX222" fmla="*/ 8698944 w 10232859"/>
              <a:gd name="connsiteY222" fmla="*/ 1163453 h 1705557"/>
              <a:gd name="connsiteX223" fmla="*/ 8711456 w 10232859"/>
              <a:gd name="connsiteY223" fmla="*/ 1175731 h 1705557"/>
              <a:gd name="connsiteX224" fmla="*/ 8732793 w 10232859"/>
              <a:gd name="connsiteY224" fmla="*/ 1179486 h 1705557"/>
              <a:gd name="connsiteX225" fmla="*/ 8751897 w 10232859"/>
              <a:gd name="connsiteY225" fmla="*/ 1197400 h 1705557"/>
              <a:gd name="connsiteX226" fmla="*/ 8793564 w 10232859"/>
              <a:gd name="connsiteY226" fmla="*/ 1179086 h 1705557"/>
              <a:gd name="connsiteX227" fmla="*/ 8834270 w 10232859"/>
              <a:gd name="connsiteY227" fmla="*/ 1213138 h 1705557"/>
              <a:gd name="connsiteX228" fmla="*/ 8853872 w 10232859"/>
              <a:gd name="connsiteY228" fmla="*/ 1221228 h 1705557"/>
              <a:gd name="connsiteX229" fmla="*/ 8861901 w 10232859"/>
              <a:gd name="connsiteY229" fmla="*/ 1217889 h 1705557"/>
              <a:gd name="connsiteX230" fmla="*/ 8874168 w 10232859"/>
              <a:gd name="connsiteY230" fmla="*/ 1220481 h 1705557"/>
              <a:gd name="connsiteX231" fmla="*/ 8871123 w 10232859"/>
              <a:gd name="connsiteY231" fmla="*/ 1227674 h 1705557"/>
              <a:gd name="connsiteX232" fmla="*/ 8903537 w 10232859"/>
              <a:gd name="connsiteY232" fmla="*/ 1237102 h 1705557"/>
              <a:gd name="connsiteX233" fmla="*/ 8933767 w 10232859"/>
              <a:gd name="connsiteY233" fmla="*/ 1269882 h 1705557"/>
              <a:gd name="connsiteX234" fmla="*/ 8985765 w 10232859"/>
              <a:gd name="connsiteY234" fmla="*/ 1294178 h 1705557"/>
              <a:gd name="connsiteX235" fmla="*/ 9071444 w 10232859"/>
              <a:gd name="connsiteY235" fmla="*/ 1323819 h 1705557"/>
              <a:gd name="connsiteX236" fmla="*/ 9096711 w 10232859"/>
              <a:gd name="connsiteY236" fmla="*/ 1334291 h 1705557"/>
              <a:gd name="connsiteX237" fmla="*/ 9338853 w 10232859"/>
              <a:gd name="connsiteY237" fmla="*/ 1454560 h 1705557"/>
              <a:gd name="connsiteX238" fmla="*/ 9520814 w 10232859"/>
              <a:gd name="connsiteY238" fmla="*/ 1456341 h 1705557"/>
              <a:gd name="connsiteX239" fmla="*/ 9702271 w 10232859"/>
              <a:gd name="connsiteY239" fmla="*/ 1495067 h 1705557"/>
              <a:gd name="connsiteX240" fmla="*/ 9744273 w 10232859"/>
              <a:gd name="connsiteY240" fmla="*/ 1530026 h 1705557"/>
              <a:gd name="connsiteX241" fmla="*/ 9771903 w 10232859"/>
              <a:gd name="connsiteY241" fmla="*/ 1536548 h 1705557"/>
              <a:gd name="connsiteX242" fmla="*/ 9818565 w 10232859"/>
              <a:gd name="connsiteY242" fmla="*/ 1545059 h 1705557"/>
              <a:gd name="connsiteX243" fmla="*/ 9882202 w 10232859"/>
              <a:gd name="connsiteY243" fmla="*/ 1572402 h 1705557"/>
              <a:gd name="connsiteX244" fmla="*/ 10022025 w 10232859"/>
              <a:gd name="connsiteY244" fmla="*/ 1606210 h 1705557"/>
              <a:gd name="connsiteX245" fmla="*/ 10220406 w 10232859"/>
              <a:gd name="connsiteY245" fmla="*/ 1683519 h 1705557"/>
              <a:gd name="connsiteX246" fmla="*/ 10232859 w 10232859"/>
              <a:gd name="connsiteY246" fmla="*/ 1705557 h 1705557"/>
              <a:gd name="connsiteX247" fmla="*/ 0 w 10232859"/>
              <a:gd name="connsiteY247" fmla="*/ 1705557 h 1705557"/>
              <a:gd name="connsiteX248" fmla="*/ 0 w 10232859"/>
              <a:gd name="connsiteY248" fmla="*/ 28342 h 1705557"/>
              <a:gd name="connsiteX249" fmla="*/ 8097 w 10232859"/>
              <a:gd name="connsiteY249" fmla="*/ 30869 h 1705557"/>
              <a:gd name="connsiteX250" fmla="*/ 77128 w 10232859"/>
              <a:gd name="connsiteY250" fmla="*/ 13381 h 1705557"/>
              <a:gd name="connsiteX251" fmla="*/ 188338 w 10232859"/>
              <a:gd name="connsiteY251" fmla="*/ 11593 h 1705557"/>
              <a:gd name="connsiteX252" fmla="*/ 298809 w 10232859"/>
              <a:gd name="connsiteY252" fmla="*/ 12712 h 1705557"/>
              <a:gd name="connsiteX253" fmla="*/ 338985 w 10232859"/>
              <a:gd name="connsiteY253" fmla="*/ 14520 h 1705557"/>
              <a:gd name="connsiteX254" fmla="*/ 409815 w 10232859"/>
              <a:gd name="connsiteY254" fmla="*/ 11559 h 1705557"/>
              <a:gd name="connsiteX255" fmla="*/ 424169 w 10232859"/>
              <a:gd name="connsiteY255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90341 w 10232859"/>
              <a:gd name="connsiteY50" fmla="*/ 217588 h 1705557"/>
              <a:gd name="connsiteX51" fmla="*/ 2588929 w 10232859"/>
              <a:gd name="connsiteY51" fmla="*/ 207494 h 1705557"/>
              <a:gd name="connsiteX52" fmla="*/ 2687426 w 10232859"/>
              <a:gd name="connsiteY52" fmla="*/ 200362 h 1705557"/>
              <a:gd name="connsiteX53" fmla="*/ 2723517 w 10232859"/>
              <a:gd name="connsiteY53" fmla="*/ 199166 h 1705557"/>
              <a:gd name="connsiteX54" fmla="*/ 2785956 w 10232859"/>
              <a:gd name="connsiteY54" fmla="*/ 190918 h 1705557"/>
              <a:gd name="connsiteX55" fmla="*/ 2813378 w 10232859"/>
              <a:gd name="connsiteY55" fmla="*/ 183347 h 1705557"/>
              <a:gd name="connsiteX56" fmla="*/ 2814782 w 10232859"/>
              <a:gd name="connsiteY56" fmla="*/ 183667 h 1705557"/>
              <a:gd name="connsiteX57" fmla="*/ 2816580 w 10232859"/>
              <a:gd name="connsiteY57" fmla="*/ 180880 h 1705557"/>
              <a:gd name="connsiteX58" fmla="*/ 2821623 w 10232859"/>
              <a:gd name="connsiteY58" fmla="*/ 179389 h 1705557"/>
              <a:gd name="connsiteX59" fmla="*/ 2836688 w 10232859"/>
              <a:gd name="connsiteY59" fmla="*/ 179485 h 1705557"/>
              <a:gd name="connsiteX60" fmla="*/ 2842564 w 10232859"/>
              <a:gd name="connsiteY60" fmla="*/ 180209 h 1705557"/>
              <a:gd name="connsiteX61" fmla="*/ 2850712 w 10232859"/>
              <a:gd name="connsiteY61" fmla="*/ 179804 h 1705557"/>
              <a:gd name="connsiteX62" fmla="*/ 2850846 w 10232859"/>
              <a:gd name="connsiteY62" fmla="*/ 179576 h 1705557"/>
              <a:gd name="connsiteX63" fmla="*/ 2858611 w 10232859"/>
              <a:gd name="connsiteY63" fmla="*/ 179626 h 1705557"/>
              <a:gd name="connsiteX64" fmla="*/ 2897454 w 10232859"/>
              <a:gd name="connsiteY64" fmla="*/ 182628 h 1705557"/>
              <a:gd name="connsiteX65" fmla="*/ 2940369 w 10232859"/>
              <a:gd name="connsiteY65" fmla="*/ 159458 h 1705557"/>
              <a:gd name="connsiteX66" fmla="*/ 2959670 w 10232859"/>
              <a:gd name="connsiteY66" fmla="*/ 154881 h 1705557"/>
              <a:gd name="connsiteX67" fmla="*/ 2969615 w 10232859"/>
              <a:gd name="connsiteY67" fmla="*/ 151269 h 1705557"/>
              <a:gd name="connsiteX68" fmla="*/ 2970000 w 10232859"/>
              <a:gd name="connsiteY68" fmla="*/ 150290 h 1705557"/>
              <a:gd name="connsiteX69" fmla="*/ 3007272 w 10232859"/>
              <a:gd name="connsiteY69" fmla="*/ 153280 h 1705557"/>
              <a:gd name="connsiteX70" fmla="*/ 3011677 w 10232859"/>
              <a:gd name="connsiteY70" fmla="*/ 151918 h 1705557"/>
              <a:gd name="connsiteX71" fmla="*/ 3036668 w 10232859"/>
              <a:gd name="connsiteY71" fmla="*/ 156118 h 1705557"/>
              <a:gd name="connsiteX72" fmla="*/ 3049208 w 10232859"/>
              <a:gd name="connsiteY72" fmla="*/ 157087 h 1705557"/>
              <a:gd name="connsiteX73" fmla="*/ 3053517 w 10232859"/>
              <a:gd name="connsiteY73" fmla="*/ 159836 h 1705557"/>
              <a:gd name="connsiteX74" fmla="*/ 3071637 w 10232859"/>
              <a:gd name="connsiteY74" fmla="*/ 160010 h 1705557"/>
              <a:gd name="connsiteX75" fmla="*/ 3110077 w 10232859"/>
              <a:gd name="connsiteY75" fmla="*/ 155716 h 1705557"/>
              <a:gd name="connsiteX76" fmla="*/ 3173743 w 10232859"/>
              <a:gd name="connsiteY76" fmla="*/ 166095 h 1705557"/>
              <a:gd name="connsiteX77" fmla="*/ 3254203 w 10232859"/>
              <a:gd name="connsiteY77" fmla="*/ 158270 h 1705557"/>
              <a:gd name="connsiteX78" fmla="*/ 3380350 w 10232859"/>
              <a:gd name="connsiteY78" fmla="*/ 157665 h 1705557"/>
              <a:gd name="connsiteX79" fmla="*/ 3476147 w 10232859"/>
              <a:gd name="connsiteY79" fmla="*/ 177439 h 1705557"/>
              <a:gd name="connsiteX80" fmla="*/ 3581876 w 10232859"/>
              <a:gd name="connsiteY80" fmla="*/ 156962 h 1705557"/>
              <a:gd name="connsiteX81" fmla="*/ 3704761 w 10232859"/>
              <a:gd name="connsiteY81" fmla="*/ 157006 h 1705557"/>
              <a:gd name="connsiteX82" fmla="*/ 3755040 w 10232859"/>
              <a:gd name="connsiteY82" fmla="*/ 148492 h 1705557"/>
              <a:gd name="connsiteX83" fmla="*/ 3804689 w 10232859"/>
              <a:gd name="connsiteY83" fmla="*/ 158407 h 1705557"/>
              <a:gd name="connsiteX84" fmla="*/ 3821793 w 10232859"/>
              <a:gd name="connsiteY84" fmla="*/ 151257 h 1705557"/>
              <a:gd name="connsiteX85" fmla="*/ 3824682 w 10232859"/>
              <a:gd name="connsiteY85" fmla="*/ 149833 h 1705557"/>
              <a:gd name="connsiteX86" fmla="*/ 3837536 w 10232859"/>
              <a:gd name="connsiteY86" fmla="*/ 148292 h 1705557"/>
              <a:gd name="connsiteX87" fmla="*/ 3839550 w 10232859"/>
              <a:gd name="connsiteY87" fmla="*/ 142661 h 1705557"/>
              <a:gd name="connsiteX88" fmla="*/ 3857743 w 10232859"/>
              <a:gd name="connsiteY88" fmla="*/ 136618 h 1705557"/>
              <a:gd name="connsiteX89" fmla="*/ 3881852 w 10232859"/>
              <a:gd name="connsiteY89" fmla="*/ 135231 h 1705557"/>
              <a:gd name="connsiteX90" fmla="*/ 3998088 w 10232859"/>
              <a:gd name="connsiteY90" fmla="*/ 134446 h 1705557"/>
              <a:gd name="connsiteX91" fmla="*/ 4066682 w 10232859"/>
              <a:gd name="connsiteY91" fmla="*/ 130661 h 1705557"/>
              <a:gd name="connsiteX92" fmla="*/ 4091246 w 10232859"/>
              <a:gd name="connsiteY92" fmla="*/ 124017 h 1705557"/>
              <a:gd name="connsiteX93" fmla="*/ 4126556 w 10232859"/>
              <a:gd name="connsiteY93" fmla="*/ 118239 h 1705557"/>
              <a:gd name="connsiteX94" fmla="*/ 4187717 w 10232859"/>
              <a:gd name="connsiteY94" fmla="*/ 104010 h 1705557"/>
              <a:gd name="connsiteX95" fmla="*/ 4220826 w 10232859"/>
              <a:gd name="connsiteY95" fmla="*/ 102505 h 1705557"/>
              <a:gd name="connsiteX96" fmla="*/ 4239014 w 10232859"/>
              <a:gd name="connsiteY96" fmla="*/ 97354 h 1705557"/>
              <a:gd name="connsiteX97" fmla="*/ 4246653 w 10232859"/>
              <a:gd name="connsiteY97" fmla="*/ 97874 h 1705557"/>
              <a:gd name="connsiteX98" fmla="*/ 4271841 w 10232859"/>
              <a:gd name="connsiteY98" fmla="*/ 96702 h 1705557"/>
              <a:gd name="connsiteX99" fmla="*/ 4286277 w 10232859"/>
              <a:gd name="connsiteY99" fmla="*/ 96687 h 1705557"/>
              <a:gd name="connsiteX100" fmla="*/ 4292025 w 10232859"/>
              <a:gd name="connsiteY100" fmla="*/ 96921 h 1705557"/>
              <a:gd name="connsiteX101" fmla="*/ 4304713 w 10232859"/>
              <a:gd name="connsiteY101" fmla="*/ 102187 h 1705557"/>
              <a:gd name="connsiteX102" fmla="*/ 4321285 w 10232859"/>
              <a:gd name="connsiteY102" fmla="*/ 100074 h 1705557"/>
              <a:gd name="connsiteX103" fmla="*/ 4339561 w 10232859"/>
              <a:gd name="connsiteY103" fmla="*/ 105320 h 1705557"/>
              <a:gd name="connsiteX104" fmla="*/ 4343990 w 10232859"/>
              <a:gd name="connsiteY104" fmla="*/ 101090 h 1705557"/>
              <a:gd name="connsiteX105" fmla="*/ 4358885 w 10232859"/>
              <a:gd name="connsiteY105" fmla="*/ 96778 h 1705557"/>
              <a:gd name="connsiteX106" fmla="*/ 4371648 w 10232859"/>
              <a:gd name="connsiteY106" fmla="*/ 101826 h 1705557"/>
              <a:gd name="connsiteX107" fmla="*/ 4398380 w 10232859"/>
              <a:gd name="connsiteY107" fmla="*/ 104961 h 1705557"/>
              <a:gd name="connsiteX108" fmla="*/ 4405729 w 10232859"/>
              <a:gd name="connsiteY108" fmla="*/ 104191 h 1705557"/>
              <a:gd name="connsiteX109" fmla="*/ 4431408 w 10232859"/>
              <a:gd name="connsiteY109" fmla="*/ 110825 h 1705557"/>
              <a:gd name="connsiteX110" fmla="*/ 4472183 w 10232859"/>
              <a:gd name="connsiteY110" fmla="*/ 116430 h 1705557"/>
              <a:gd name="connsiteX111" fmla="*/ 4518828 w 10232859"/>
              <a:gd name="connsiteY111" fmla="*/ 119114 h 1705557"/>
              <a:gd name="connsiteX112" fmla="*/ 4532040 w 10232859"/>
              <a:gd name="connsiteY112" fmla="*/ 124307 h 1705557"/>
              <a:gd name="connsiteX113" fmla="*/ 4617778 w 10232859"/>
              <a:gd name="connsiteY113" fmla="*/ 136993 h 1705557"/>
              <a:gd name="connsiteX114" fmla="*/ 4641872 w 10232859"/>
              <a:gd name="connsiteY114" fmla="*/ 140721 h 1705557"/>
              <a:gd name="connsiteX115" fmla="*/ 4662766 w 10232859"/>
              <a:gd name="connsiteY115" fmla="*/ 138952 h 1705557"/>
              <a:gd name="connsiteX116" fmla="*/ 4667770 w 10232859"/>
              <a:gd name="connsiteY116" fmla="*/ 134208 h 1705557"/>
              <a:gd name="connsiteX117" fmla="*/ 4681052 w 10232859"/>
              <a:gd name="connsiteY117" fmla="*/ 135461 h 1705557"/>
              <a:gd name="connsiteX118" fmla="*/ 4684624 w 10232859"/>
              <a:gd name="connsiteY118" fmla="*/ 134755 h 1705557"/>
              <a:gd name="connsiteX119" fmla="*/ 4705061 w 10232859"/>
              <a:gd name="connsiteY119" fmla="*/ 131748 h 1705557"/>
              <a:gd name="connsiteX120" fmla="*/ 4747746 w 10232859"/>
              <a:gd name="connsiteY120" fmla="*/ 151131 h 1705557"/>
              <a:gd name="connsiteX121" fmla="*/ 4801045 w 10232859"/>
              <a:gd name="connsiteY121" fmla="*/ 153753 h 1705557"/>
              <a:gd name="connsiteX122" fmla="*/ 5001600 w 10232859"/>
              <a:gd name="connsiteY122" fmla="*/ 196753 h 1705557"/>
              <a:gd name="connsiteX123" fmla="*/ 5033465 w 10232859"/>
              <a:gd name="connsiteY123" fmla="*/ 182429 h 1705557"/>
              <a:gd name="connsiteX124" fmla="*/ 5115965 w 10232859"/>
              <a:gd name="connsiteY124" fmla="*/ 192583 h 1705557"/>
              <a:gd name="connsiteX125" fmla="*/ 5237936 w 10232859"/>
              <a:gd name="connsiteY125" fmla="*/ 246022 h 1705557"/>
              <a:gd name="connsiteX126" fmla="*/ 5290566 w 10232859"/>
              <a:gd name="connsiteY126" fmla="*/ 269809 h 1705557"/>
              <a:gd name="connsiteX127" fmla="*/ 5344878 w 10232859"/>
              <a:gd name="connsiteY127" fmla="*/ 282874 h 1705557"/>
              <a:gd name="connsiteX128" fmla="*/ 5413398 w 10232859"/>
              <a:gd name="connsiteY128" fmla="*/ 282749 h 1705557"/>
              <a:gd name="connsiteX129" fmla="*/ 5415629 w 10232859"/>
              <a:gd name="connsiteY129" fmla="*/ 282282 h 1705557"/>
              <a:gd name="connsiteX130" fmla="*/ 5433078 w 10232859"/>
              <a:gd name="connsiteY130" fmla="*/ 286198 h 1705557"/>
              <a:gd name="connsiteX131" fmla="*/ 5435759 w 10232859"/>
              <a:gd name="connsiteY131" fmla="*/ 289614 h 1705557"/>
              <a:gd name="connsiteX132" fmla="*/ 5447372 w 10232859"/>
              <a:gd name="connsiteY132" fmla="*/ 293101 h 1705557"/>
              <a:gd name="connsiteX133" fmla="*/ 5469289 w 10232859"/>
              <a:gd name="connsiteY133" fmla="*/ 302134 h 1705557"/>
              <a:gd name="connsiteX134" fmla="*/ 5508752 w 10232859"/>
              <a:gd name="connsiteY134" fmla="*/ 312267 h 1705557"/>
              <a:gd name="connsiteX135" fmla="*/ 5509657 w 10232859"/>
              <a:gd name="connsiteY135" fmla="*/ 311450 h 1705557"/>
              <a:gd name="connsiteX136" fmla="*/ 5521245 w 10232859"/>
              <a:gd name="connsiteY136" fmla="*/ 310202 h 1705557"/>
              <a:gd name="connsiteX137" fmla="*/ 5542415 w 10232859"/>
              <a:gd name="connsiteY137" fmla="*/ 310009 h 1705557"/>
              <a:gd name="connsiteX138" fmla="*/ 5596538 w 10232859"/>
              <a:gd name="connsiteY138" fmla="*/ 297667 h 1705557"/>
              <a:gd name="connsiteX139" fmla="*/ 5632514 w 10232859"/>
              <a:gd name="connsiteY139" fmla="*/ 308476 h 1705557"/>
              <a:gd name="connsiteX140" fmla="*/ 5640005 w 10232859"/>
              <a:gd name="connsiteY140" fmla="*/ 310131 h 1705557"/>
              <a:gd name="connsiteX141" fmla="*/ 5640259 w 10232859"/>
              <a:gd name="connsiteY141" fmla="*/ 309949 h 1705557"/>
              <a:gd name="connsiteX142" fmla="*/ 5648365 w 10232859"/>
              <a:gd name="connsiteY142" fmla="*/ 311268 h 1705557"/>
              <a:gd name="connsiteX143" fmla="*/ 5653662 w 10232859"/>
              <a:gd name="connsiteY143" fmla="*/ 313149 h 1705557"/>
              <a:gd name="connsiteX144" fmla="*/ 5668196 w 10232859"/>
              <a:gd name="connsiteY144" fmla="*/ 316360 h 1705557"/>
              <a:gd name="connsiteX145" fmla="*/ 5673886 w 10232859"/>
              <a:gd name="connsiteY145" fmla="*/ 316040 h 1705557"/>
              <a:gd name="connsiteX146" fmla="*/ 5677139 w 10232859"/>
              <a:gd name="connsiteY146" fmla="*/ 313859 h 1705557"/>
              <a:gd name="connsiteX147" fmla="*/ 5708983 w 10232859"/>
              <a:gd name="connsiteY147" fmla="*/ 313188 h 1705557"/>
              <a:gd name="connsiteX148" fmla="*/ 5773909 w 10232859"/>
              <a:gd name="connsiteY148" fmla="*/ 318575 h 1705557"/>
              <a:gd name="connsiteX149" fmla="*/ 5809500 w 10232859"/>
              <a:gd name="connsiteY149" fmla="*/ 324964 h 1705557"/>
              <a:gd name="connsiteX150" fmla="*/ 5908729 w 10232859"/>
              <a:gd name="connsiteY150" fmla="*/ 338849 h 1705557"/>
              <a:gd name="connsiteX151" fmla="*/ 6009654 w 10232859"/>
              <a:gd name="connsiteY151" fmla="*/ 350040 h 1705557"/>
              <a:gd name="connsiteX152" fmla="*/ 6067487 w 10232859"/>
              <a:gd name="connsiteY152" fmla="*/ 340226 h 1705557"/>
              <a:gd name="connsiteX153" fmla="*/ 6073281 w 10232859"/>
              <a:gd name="connsiteY153" fmla="*/ 340830 h 1705557"/>
              <a:gd name="connsiteX154" fmla="*/ 6086225 w 10232859"/>
              <a:gd name="connsiteY154" fmla="*/ 346135 h 1705557"/>
              <a:gd name="connsiteX155" fmla="*/ 6105063 w 10232859"/>
              <a:gd name="connsiteY155" fmla="*/ 353854 h 1705557"/>
              <a:gd name="connsiteX156" fmla="*/ 6135796 w 10232859"/>
              <a:gd name="connsiteY156" fmla="*/ 369657 h 1705557"/>
              <a:gd name="connsiteX157" fmla="*/ 6195166 w 10232859"/>
              <a:gd name="connsiteY157" fmla="*/ 366704 h 1705557"/>
              <a:gd name="connsiteX158" fmla="*/ 6216259 w 10232859"/>
              <a:gd name="connsiteY158" fmla="*/ 369879 h 1705557"/>
              <a:gd name="connsiteX159" fmla="*/ 6228331 w 10232859"/>
              <a:gd name="connsiteY159" fmla="*/ 370548 h 1705557"/>
              <a:gd name="connsiteX160" fmla="*/ 6229602 w 10232859"/>
              <a:gd name="connsiteY160" fmla="*/ 369928 h 1705557"/>
              <a:gd name="connsiteX161" fmla="*/ 6258988 w 10232859"/>
              <a:gd name="connsiteY161" fmla="*/ 385174 h 1705557"/>
              <a:gd name="connsiteX162" fmla="*/ 6264106 w 10232859"/>
              <a:gd name="connsiteY162" fmla="*/ 385655 h 1705557"/>
              <a:gd name="connsiteX163" fmla="*/ 6281703 w 10232859"/>
              <a:gd name="connsiteY163" fmla="*/ 397568 h 1705557"/>
              <a:gd name="connsiteX164" fmla="*/ 6291622 w 10232859"/>
              <a:gd name="connsiteY164" fmla="*/ 402669 h 1705557"/>
              <a:gd name="connsiteX165" fmla="*/ 6292712 w 10232859"/>
              <a:gd name="connsiteY165" fmla="*/ 406285 h 1705557"/>
              <a:gd name="connsiteX166" fmla="*/ 6308227 w 10232859"/>
              <a:gd name="connsiteY166" fmla="*/ 412710 h 1705557"/>
              <a:gd name="connsiteX167" fmla="*/ 6328981 w 10232859"/>
              <a:gd name="connsiteY167" fmla="*/ 416009 h 1705557"/>
              <a:gd name="connsiteX168" fmla="*/ 6368693 w 10232859"/>
              <a:gd name="connsiteY168" fmla="*/ 424359 h 1705557"/>
              <a:gd name="connsiteX169" fmla="*/ 6414811 w 10232859"/>
              <a:gd name="connsiteY169" fmla="*/ 458714 h 1705557"/>
              <a:gd name="connsiteX170" fmla="*/ 6467879 w 10232859"/>
              <a:gd name="connsiteY170" fmla="*/ 474762 h 1705557"/>
              <a:gd name="connsiteX171" fmla="*/ 6564351 w 10232859"/>
              <a:gd name="connsiteY171" fmla="*/ 544032 h 1705557"/>
              <a:gd name="connsiteX172" fmla="*/ 6711178 w 10232859"/>
              <a:gd name="connsiteY172" fmla="*/ 580124 h 1705557"/>
              <a:gd name="connsiteX173" fmla="*/ 6764036 w 10232859"/>
              <a:gd name="connsiteY173" fmla="*/ 595457 h 1705557"/>
              <a:gd name="connsiteX174" fmla="*/ 6858983 w 10232859"/>
              <a:gd name="connsiteY174" fmla="*/ 630237 h 1705557"/>
              <a:gd name="connsiteX175" fmla="*/ 6910661 w 10232859"/>
              <a:gd name="connsiteY175" fmla="*/ 641134 h 1705557"/>
              <a:gd name="connsiteX176" fmla="*/ 6944111 w 10232859"/>
              <a:gd name="connsiteY176" fmla="*/ 666016 h 1705557"/>
              <a:gd name="connsiteX177" fmla="*/ 6965771 w 10232859"/>
              <a:gd name="connsiteY177" fmla="*/ 666445 h 1705557"/>
              <a:gd name="connsiteX178" fmla="*/ 6969639 w 10232859"/>
              <a:gd name="connsiteY178" fmla="*/ 666351 h 1705557"/>
              <a:gd name="connsiteX179" fmla="*/ 6982242 w 10232859"/>
              <a:gd name="connsiteY179" fmla="*/ 669626 h 1705557"/>
              <a:gd name="connsiteX180" fmla="*/ 6989387 w 10232859"/>
              <a:gd name="connsiteY180" fmla="*/ 665988 h 1705557"/>
              <a:gd name="connsiteX181" fmla="*/ 7010930 w 10232859"/>
              <a:gd name="connsiteY181" fmla="*/ 667648 h 1705557"/>
              <a:gd name="connsiteX182" fmla="*/ 7033125 w 10232859"/>
              <a:gd name="connsiteY182" fmla="*/ 674950 h 1705557"/>
              <a:gd name="connsiteX183" fmla="*/ 7134461 w 10232859"/>
              <a:gd name="connsiteY183" fmla="*/ 714706 h 1705557"/>
              <a:gd name="connsiteX184" fmla="*/ 7197450 w 10232859"/>
              <a:gd name="connsiteY184" fmla="*/ 735608 h 1705557"/>
              <a:gd name="connsiteX185" fmla="*/ 7225084 w 10232859"/>
              <a:gd name="connsiteY185" fmla="*/ 739019 h 1705557"/>
              <a:gd name="connsiteX186" fmla="*/ 7261183 w 10232859"/>
              <a:gd name="connsiteY186" fmla="*/ 746827 h 1705557"/>
              <a:gd name="connsiteX187" fmla="*/ 7327760 w 10232859"/>
              <a:gd name="connsiteY187" fmla="*/ 757100 h 1705557"/>
              <a:gd name="connsiteX188" fmla="*/ 7412222 w 10232859"/>
              <a:gd name="connsiteY188" fmla="*/ 777001 h 1705557"/>
              <a:gd name="connsiteX189" fmla="*/ 7457904 w 10232859"/>
              <a:gd name="connsiteY189" fmla="*/ 810835 h 1705557"/>
              <a:gd name="connsiteX190" fmla="*/ 7465795 w 10232859"/>
              <a:gd name="connsiteY190" fmla="*/ 809112 h 1705557"/>
              <a:gd name="connsiteX191" fmla="*/ 7505046 w 10232859"/>
              <a:gd name="connsiteY191" fmla="*/ 823031 h 1705557"/>
              <a:gd name="connsiteX192" fmla="*/ 7623220 w 10232859"/>
              <a:gd name="connsiteY192" fmla="*/ 895034 h 1705557"/>
              <a:gd name="connsiteX193" fmla="*/ 7700458 w 10232859"/>
              <a:gd name="connsiteY193" fmla="*/ 921593 h 1705557"/>
              <a:gd name="connsiteX194" fmla="*/ 7730988 w 10232859"/>
              <a:gd name="connsiteY194" fmla="*/ 927270 h 1705557"/>
              <a:gd name="connsiteX195" fmla="*/ 7781942 w 10232859"/>
              <a:gd name="connsiteY195" fmla="*/ 937017 h 1705557"/>
              <a:gd name="connsiteX196" fmla="*/ 7827704 w 10232859"/>
              <a:gd name="connsiteY196" fmla="*/ 935072 h 1705557"/>
              <a:gd name="connsiteX197" fmla="*/ 7867270 w 10232859"/>
              <a:gd name="connsiteY197" fmla="*/ 946880 h 1705557"/>
              <a:gd name="connsiteX198" fmla="*/ 7866538 w 10232859"/>
              <a:gd name="connsiteY198" fmla="*/ 961559 h 1705557"/>
              <a:gd name="connsiteX199" fmla="*/ 7912084 w 10232859"/>
              <a:gd name="connsiteY199" fmla="*/ 970314 h 1705557"/>
              <a:gd name="connsiteX200" fmla="*/ 7982264 w 10232859"/>
              <a:gd name="connsiteY200" fmla="*/ 982287 h 1705557"/>
              <a:gd name="connsiteX201" fmla="*/ 7991272 w 10232859"/>
              <a:gd name="connsiteY201" fmla="*/ 987618 h 1705557"/>
              <a:gd name="connsiteX202" fmla="*/ 8006496 w 10232859"/>
              <a:gd name="connsiteY202" fmla="*/ 979353 h 1705557"/>
              <a:gd name="connsiteX203" fmla="*/ 8034497 w 10232859"/>
              <a:gd name="connsiteY203" fmla="*/ 978568 h 1705557"/>
              <a:gd name="connsiteX204" fmla="*/ 8150881 w 10232859"/>
              <a:gd name="connsiteY204" fmla="*/ 996925 h 1705557"/>
              <a:gd name="connsiteX205" fmla="*/ 8172106 w 10232859"/>
              <a:gd name="connsiteY205" fmla="*/ 997026 h 1705557"/>
              <a:gd name="connsiteX206" fmla="*/ 8196076 w 10232859"/>
              <a:gd name="connsiteY206" fmla="*/ 1006592 h 1705557"/>
              <a:gd name="connsiteX207" fmla="*/ 8247463 w 10232859"/>
              <a:gd name="connsiteY207" fmla="*/ 1022846 h 1705557"/>
              <a:gd name="connsiteX208" fmla="*/ 8279272 w 10232859"/>
              <a:gd name="connsiteY208" fmla="*/ 1039435 h 1705557"/>
              <a:gd name="connsiteX209" fmla="*/ 8289611 w 10232859"/>
              <a:gd name="connsiteY209" fmla="*/ 1035144 h 1705557"/>
              <a:gd name="connsiteX210" fmla="*/ 8311483 w 10232859"/>
              <a:gd name="connsiteY210" fmla="*/ 1035913 h 1705557"/>
              <a:gd name="connsiteX211" fmla="*/ 8399489 w 10232859"/>
              <a:gd name="connsiteY211" fmla="*/ 1055076 h 1705557"/>
              <a:gd name="connsiteX212" fmla="*/ 8415973 w 10232859"/>
              <a:gd name="connsiteY212" fmla="*/ 1056174 h 1705557"/>
              <a:gd name="connsiteX213" fmla="*/ 8433326 w 10232859"/>
              <a:gd name="connsiteY213" fmla="*/ 1064395 h 1705557"/>
              <a:gd name="connsiteX214" fmla="*/ 8502328 w 10232859"/>
              <a:gd name="connsiteY214" fmla="*/ 1098012 h 1705557"/>
              <a:gd name="connsiteX215" fmla="*/ 8534346 w 10232859"/>
              <a:gd name="connsiteY215" fmla="*/ 1113494 h 1705557"/>
              <a:gd name="connsiteX216" fmla="*/ 8534980 w 10232859"/>
              <a:gd name="connsiteY216" fmla="*/ 1117375 h 1705557"/>
              <a:gd name="connsiteX217" fmla="*/ 8544104 w 10232859"/>
              <a:gd name="connsiteY217" fmla="*/ 1114920 h 1705557"/>
              <a:gd name="connsiteX218" fmla="*/ 8567742 w 10232859"/>
              <a:gd name="connsiteY218" fmla="*/ 1124104 h 1705557"/>
              <a:gd name="connsiteX219" fmla="*/ 8633779 w 10232859"/>
              <a:gd name="connsiteY219" fmla="*/ 1145740 h 1705557"/>
              <a:gd name="connsiteX220" fmla="*/ 8676965 w 10232859"/>
              <a:gd name="connsiteY220" fmla="*/ 1163463 h 1705557"/>
              <a:gd name="connsiteX221" fmla="*/ 8698944 w 10232859"/>
              <a:gd name="connsiteY221" fmla="*/ 1163453 h 1705557"/>
              <a:gd name="connsiteX222" fmla="*/ 8711456 w 10232859"/>
              <a:gd name="connsiteY222" fmla="*/ 1175731 h 1705557"/>
              <a:gd name="connsiteX223" fmla="*/ 8732793 w 10232859"/>
              <a:gd name="connsiteY223" fmla="*/ 1179486 h 1705557"/>
              <a:gd name="connsiteX224" fmla="*/ 8751897 w 10232859"/>
              <a:gd name="connsiteY224" fmla="*/ 1197400 h 1705557"/>
              <a:gd name="connsiteX225" fmla="*/ 8793564 w 10232859"/>
              <a:gd name="connsiteY225" fmla="*/ 1179086 h 1705557"/>
              <a:gd name="connsiteX226" fmla="*/ 8834270 w 10232859"/>
              <a:gd name="connsiteY226" fmla="*/ 1213138 h 1705557"/>
              <a:gd name="connsiteX227" fmla="*/ 8853872 w 10232859"/>
              <a:gd name="connsiteY227" fmla="*/ 1221228 h 1705557"/>
              <a:gd name="connsiteX228" fmla="*/ 8861901 w 10232859"/>
              <a:gd name="connsiteY228" fmla="*/ 1217889 h 1705557"/>
              <a:gd name="connsiteX229" fmla="*/ 8874168 w 10232859"/>
              <a:gd name="connsiteY229" fmla="*/ 1220481 h 1705557"/>
              <a:gd name="connsiteX230" fmla="*/ 8871123 w 10232859"/>
              <a:gd name="connsiteY230" fmla="*/ 1227674 h 1705557"/>
              <a:gd name="connsiteX231" fmla="*/ 8903537 w 10232859"/>
              <a:gd name="connsiteY231" fmla="*/ 1237102 h 1705557"/>
              <a:gd name="connsiteX232" fmla="*/ 8933767 w 10232859"/>
              <a:gd name="connsiteY232" fmla="*/ 1269882 h 1705557"/>
              <a:gd name="connsiteX233" fmla="*/ 8985765 w 10232859"/>
              <a:gd name="connsiteY233" fmla="*/ 1294178 h 1705557"/>
              <a:gd name="connsiteX234" fmla="*/ 9071444 w 10232859"/>
              <a:gd name="connsiteY234" fmla="*/ 1323819 h 1705557"/>
              <a:gd name="connsiteX235" fmla="*/ 9096711 w 10232859"/>
              <a:gd name="connsiteY235" fmla="*/ 1334291 h 1705557"/>
              <a:gd name="connsiteX236" fmla="*/ 9338853 w 10232859"/>
              <a:gd name="connsiteY236" fmla="*/ 1454560 h 1705557"/>
              <a:gd name="connsiteX237" fmla="*/ 9520814 w 10232859"/>
              <a:gd name="connsiteY237" fmla="*/ 1456341 h 1705557"/>
              <a:gd name="connsiteX238" fmla="*/ 9702271 w 10232859"/>
              <a:gd name="connsiteY238" fmla="*/ 1495067 h 1705557"/>
              <a:gd name="connsiteX239" fmla="*/ 9744273 w 10232859"/>
              <a:gd name="connsiteY239" fmla="*/ 1530026 h 1705557"/>
              <a:gd name="connsiteX240" fmla="*/ 9771903 w 10232859"/>
              <a:gd name="connsiteY240" fmla="*/ 1536548 h 1705557"/>
              <a:gd name="connsiteX241" fmla="*/ 9818565 w 10232859"/>
              <a:gd name="connsiteY241" fmla="*/ 1545059 h 1705557"/>
              <a:gd name="connsiteX242" fmla="*/ 9882202 w 10232859"/>
              <a:gd name="connsiteY242" fmla="*/ 1572402 h 1705557"/>
              <a:gd name="connsiteX243" fmla="*/ 10022025 w 10232859"/>
              <a:gd name="connsiteY243" fmla="*/ 1606210 h 1705557"/>
              <a:gd name="connsiteX244" fmla="*/ 10220406 w 10232859"/>
              <a:gd name="connsiteY244" fmla="*/ 1683519 h 1705557"/>
              <a:gd name="connsiteX245" fmla="*/ 10232859 w 10232859"/>
              <a:gd name="connsiteY245" fmla="*/ 1705557 h 1705557"/>
              <a:gd name="connsiteX246" fmla="*/ 0 w 10232859"/>
              <a:gd name="connsiteY246" fmla="*/ 1705557 h 1705557"/>
              <a:gd name="connsiteX247" fmla="*/ 0 w 10232859"/>
              <a:gd name="connsiteY247" fmla="*/ 28342 h 1705557"/>
              <a:gd name="connsiteX248" fmla="*/ 8097 w 10232859"/>
              <a:gd name="connsiteY248" fmla="*/ 30869 h 1705557"/>
              <a:gd name="connsiteX249" fmla="*/ 77128 w 10232859"/>
              <a:gd name="connsiteY249" fmla="*/ 13381 h 1705557"/>
              <a:gd name="connsiteX250" fmla="*/ 188338 w 10232859"/>
              <a:gd name="connsiteY250" fmla="*/ 11593 h 1705557"/>
              <a:gd name="connsiteX251" fmla="*/ 298809 w 10232859"/>
              <a:gd name="connsiteY251" fmla="*/ 12712 h 1705557"/>
              <a:gd name="connsiteX252" fmla="*/ 338985 w 10232859"/>
              <a:gd name="connsiteY252" fmla="*/ 14520 h 1705557"/>
              <a:gd name="connsiteX253" fmla="*/ 409815 w 10232859"/>
              <a:gd name="connsiteY253" fmla="*/ 11559 h 1705557"/>
              <a:gd name="connsiteX254" fmla="*/ 424169 w 10232859"/>
              <a:gd name="connsiteY25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90341 w 10232859"/>
              <a:gd name="connsiteY49" fmla="*/ 217588 h 1705557"/>
              <a:gd name="connsiteX50" fmla="*/ 2588929 w 10232859"/>
              <a:gd name="connsiteY50" fmla="*/ 207494 h 1705557"/>
              <a:gd name="connsiteX51" fmla="*/ 2687426 w 10232859"/>
              <a:gd name="connsiteY51" fmla="*/ 200362 h 1705557"/>
              <a:gd name="connsiteX52" fmla="*/ 2723517 w 10232859"/>
              <a:gd name="connsiteY52" fmla="*/ 199166 h 1705557"/>
              <a:gd name="connsiteX53" fmla="*/ 2785956 w 10232859"/>
              <a:gd name="connsiteY53" fmla="*/ 190918 h 1705557"/>
              <a:gd name="connsiteX54" fmla="*/ 2813378 w 10232859"/>
              <a:gd name="connsiteY54" fmla="*/ 183347 h 1705557"/>
              <a:gd name="connsiteX55" fmla="*/ 2814782 w 10232859"/>
              <a:gd name="connsiteY55" fmla="*/ 183667 h 1705557"/>
              <a:gd name="connsiteX56" fmla="*/ 2816580 w 10232859"/>
              <a:gd name="connsiteY56" fmla="*/ 180880 h 1705557"/>
              <a:gd name="connsiteX57" fmla="*/ 2821623 w 10232859"/>
              <a:gd name="connsiteY57" fmla="*/ 179389 h 1705557"/>
              <a:gd name="connsiteX58" fmla="*/ 2836688 w 10232859"/>
              <a:gd name="connsiteY58" fmla="*/ 179485 h 1705557"/>
              <a:gd name="connsiteX59" fmla="*/ 2842564 w 10232859"/>
              <a:gd name="connsiteY59" fmla="*/ 180209 h 1705557"/>
              <a:gd name="connsiteX60" fmla="*/ 2850712 w 10232859"/>
              <a:gd name="connsiteY60" fmla="*/ 179804 h 1705557"/>
              <a:gd name="connsiteX61" fmla="*/ 2850846 w 10232859"/>
              <a:gd name="connsiteY61" fmla="*/ 179576 h 1705557"/>
              <a:gd name="connsiteX62" fmla="*/ 2858611 w 10232859"/>
              <a:gd name="connsiteY62" fmla="*/ 179626 h 1705557"/>
              <a:gd name="connsiteX63" fmla="*/ 2897454 w 10232859"/>
              <a:gd name="connsiteY63" fmla="*/ 182628 h 1705557"/>
              <a:gd name="connsiteX64" fmla="*/ 2940369 w 10232859"/>
              <a:gd name="connsiteY64" fmla="*/ 159458 h 1705557"/>
              <a:gd name="connsiteX65" fmla="*/ 2959670 w 10232859"/>
              <a:gd name="connsiteY65" fmla="*/ 154881 h 1705557"/>
              <a:gd name="connsiteX66" fmla="*/ 2969615 w 10232859"/>
              <a:gd name="connsiteY66" fmla="*/ 151269 h 1705557"/>
              <a:gd name="connsiteX67" fmla="*/ 2970000 w 10232859"/>
              <a:gd name="connsiteY67" fmla="*/ 150290 h 1705557"/>
              <a:gd name="connsiteX68" fmla="*/ 3007272 w 10232859"/>
              <a:gd name="connsiteY68" fmla="*/ 153280 h 1705557"/>
              <a:gd name="connsiteX69" fmla="*/ 3011677 w 10232859"/>
              <a:gd name="connsiteY69" fmla="*/ 151918 h 1705557"/>
              <a:gd name="connsiteX70" fmla="*/ 3036668 w 10232859"/>
              <a:gd name="connsiteY70" fmla="*/ 156118 h 1705557"/>
              <a:gd name="connsiteX71" fmla="*/ 3049208 w 10232859"/>
              <a:gd name="connsiteY71" fmla="*/ 157087 h 1705557"/>
              <a:gd name="connsiteX72" fmla="*/ 3053517 w 10232859"/>
              <a:gd name="connsiteY72" fmla="*/ 159836 h 1705557"/>
              <a:gd name="connsiteX73" fmla="*/ 3071637 w 10232859"/>
              <a:gd name="connsiteY73" fmla="*/ 160010 h 1705557"/>
              <a:gd name="connsiteX74" fmla="*/ 3110077 w 10232859"/>
              <a:gd name="connsiteY74" fmla="*/ 155716 h 1705557"/>
              <a:gd name="connsiteX75" fmla="*/ 3173743 w 10232859"/>
              <a:gd name="connsiteY75" fmla="*/ 166095 h 1705557"/>
              <a:gd name="connsiteX76" fmla="*/ 3254203 w 10232859"/>
              <a:gd name="connsiteY76" fmla="*/ 158270 h 1705557"/>
              <a:gd name="connsiteX77" fmla="*/ 3380350 w 10232859"/>
              <a:gd name="connsiteY77" fmla="*/ 157665 h 1705557"/>
              <a:gd name="connsiteX78" fmla="*/ 3476147 w 10232859"/>
              <a:gd name="connsiteY78" fmla="*/ 177439 h 1705557"/>
              <a:gd name="connsiteX79" fmla="*/ 3581876 w 10232859"/>
              <a:gd name="connsiteY79" fmla="*/ 156962 h 1705557"/>
              <a:gd name="connsiteX80" fmla="*/ 3704761 w 10232859"/>
              <a:gd name="connsiteY80" fmla="*/ 157006 h 1705557"/>
              <a:gd name="connsiteX81" fmla="*/ 3755040 w 10232859"/>
              <a:gd name="connsiteY81" fmla="*/ 148492 h 1705557"/>
              <a:gd name="connsiteX82" fmla="*/ 3804689 w 10232859"/>
              <a:gd name="connsiteY82" fmla="*/ 158407 h 1705557"/>
              <a:gd name="connsiteX83" fmla="*/ 3821793 w 10232859"/>
              <a:gd name="connsiteY83" fmla="*/ 151257 h 1705557"/>
              <a:gd name="connsiteX84" fmla="*/ 3824682 w 10232859"/>
              <a:gd name="connsiteY84" fmla="*/ 149833 h 1705557"/>
              <a:gd name="connsiteX85" fmla="*/ 3837536 w 10232859"/>
              <a:gd name="connsiteY85" fmla="*/ 148292 h 1705557"/>
              <a:gd name="connsiteX86" fmla="*/ 3839550 w 10232859"/>
              <a:gd name="connsiteY86" fmla="*/ 142661 h 1705557"/>
              <a:gd name="connsiteX87" fmla="*/ 3857743 w 10232859"/>
              <a:gd name="connsiteY87" fmla="*/ 136618 h 1705557"/>
              <a:gd name="connsiteX88" fmla="*/ 3881852 w 10232859"/>
              <a:gd name="connsiteY88" fmla="*/ 135231 h 1705557"/>
              <a:gd name="connsiteX89" fmla="*/ 3998088 w 10232859"/>
              <a:gd name="connsiteY89" fmla="*/ 134446 h 1705557"/>
              <a:gd name="connsiteX90" fmla="*/ 4066682 w 10232859"/>
              <a:gd name="connsiteY90" fmla="*/ 130661 h 1705557"/>
              <a:gd name="connsiteX91" fmla="*/ 4091246 w 10232859"/>
              <a:gd name="connsiteY91" fmla="*/ 124017 h 1705557"/>
              <a:gd name="connsiteX92" fmla="*/ 4126556 w 10232859"/>
              <a:gd name="connsiteY92" fmla="*/ 118239 h 1705557"/>
              <a:gd name="connsiteX93" fmla="*/ 4187717 w 10232859"/>
              <a:gd name="connsiteY93" fmla="*/ 104010 h 1705557"/>
              <a:gd name="connsiteX94" fmla="*/ 4220826 w 10232859"/>
              <a:gd name="connsiteY94" fmla="*/ 102505 h 1705557"/>
              <a:gd name="connsiteX95" fmla="*/ 4239014 w 10232859"/>
              <a:gd name="connsiteY95" fmla="*/ 97354 h 1705557"/>
              <a:gd name="connsiteX96" fmla="*/ 4246653 w 10232859"/>
              <a:gd name="connsiteY96" fmla="*/ 97874 h 1705557"/>
              <a:gd name="connsiteX97" fmla="*/ 4271841 w 10232859"/>
              <a:gd name="connsiteY97" fmla="*/ 96702 h 1705557"/>
              <a:gd name="connsiteX98" fmla="*/ 4286277 w 10232859"/>
              <a:gd name="connsiteY98" fmla="*/ 96687 h 1705557"/>
              <a:gd name="connsiteX99" fmla="*/ 4292025 w 10232859"/>
              <a:gd name="connsiteY99" fmla="*/ 96921 h 1705557"/>
              <a:gd name="connsiteX100" fmla="*/ 4304713 w 10232859"/>
              <a:gd name="connsiteY100" fmla="*/ 102187 h 1705557"/>
              <a:gd name="connsiteX101" fmla="*/ 4321285 w 10232859"/>
              <a:gd name="connsiteY101" fmla="*/ 100074 h 1705557"/>
              <a:gd name="connsiteX102" fmla="*/ 4339561 w 10232859"/>
              <a:gd name="connsiteY102" fmla="*/ 105320 h 1705557"/>
              <a:gd name="connsiteX103" fmla="*/ 4343990 w 10232859"/>
              <a:gd name="connsiteY103" fmla="*/ 101090 h 1705557"/>
              <a:gd name="connsiteX104" fmla="*/ 4358885 w 10232859"/>
              <a:gd name="connsiteY104" fmla="*/ 96778 h 1705557"/>
              <a:gd name="connsiteX105" fmla="*/ 4371648 w 10232859"/>
              <a:gd name="connsiteY105" fmla="*/ 101826 h 1705557"/>
              <a:gd name="connsiteX106" fmla="*/ 4398380 w 10232859"/>
              <a:gd name="connsiteY106" fmla="*/ 104961 h 1705557"/>
              <a:gd name="connsiteX107" fmla="*/ 4405729 w 10232859"/>
              <a:gd name="connsiteY107" fmla="*/ 104191 h 1705557"/>
              <a:gd name="connsiteX108" fmla="*/ 4431408 w 10232859"/>
              <a:gd name="connsiteY108" fmla="*/ 110825 h 1705557"/>
              <a:gd name="connsiteX109" fmla="*/ 4472183 w 10232859"/>
              <a:gd name="connsiteY109" fmla="*/ 116430 h 1705557"/>
              <a:gd name="connsiteX110" fmla="*/ 4518828 w 10232859"/>
              <a:gd name="connsiteY110" fmla="*/ 119114 h 1705557"/>
              <a:gd name="connsiteX111" fmla="*/ 4532040 w 10232859"/>
              <a:gd name="connsiteY111" fmla="*/ 124307 h 1705557"/>
              <a:gd name="connsiteX112" fmla="*/ 4617778 w 10232859"/>
              <a:gd name="connsiteY112" fmla="*/ 136993 h 1705557"/>
              <a:gd name="connsiteX113" fmla="*/ 4641872 w 10232859"/>
              <a:gd name="connsiteY113" fmla="*/ 140721 h 1705557"/>
              <a:gd name="connsiteX114" fmla="*/ 4662766 w 10232859"/>
              <a:gd name="connsiteY114" fmla="*/ 138952 h 1705557"/>
              <a:gd name="connsiteX115" fmla="*/ 4667770 w 10232859"/>
              <a:gd name="connsiteY115" fmla="*/ 134208 h 1705557"/>
              <a:gd name="connsiteX116" fmla="*/ 4681052 w 10232859"/>
              <a:gd name="connsiteY116" fmla="*/ 135461 h 1705557"/>
              <a:gd name="connsiteX117" fmla="*/ 4684624 w 10232859"/>
              <a:gd name="connsiteY117" fmla="*/ 134755 h 1705557"/>
              <a:gd name="connsiteX118" fmla="*/ 4705061 w 10232859"/>
              <a:gd name="connsiteY118" fmla="*/ 131748 h 1705557"/>
              <a:gd name="connsiteX119" fmla="*/ 4747746 w 10232859"/>
              <a:gd name="connsiteY119" fmla="*/ 151131 h 1705557"/>
              <a:gd name="connsiteX120" fmla="*/ 4801045 w 10232859"/>
              <a:gd name="connsiteY120" fmla="*/ 153753 h 1705557"/>
              <a:gd name="connsiteX121" fmla="*/ 5001600 w 10232859"/>
              <a:gd name="connsiteY121" fmla="*/ 196753 h 1705557"/>
              <a:gd name="connsiteX122" fmla="*/ 5033465 w 10232859"/>
              <a:gd name="connsiteY122" fmla="*/ 182429 h 1705557"/>
              <a:gd name="connsiteX123" fmla="*/ 5115965 w 10232859"/>
              <a:gd name="connsiteY123" fmla="*/ 192583 h 1705557"/>
              <a:gd name="connsiteX124" fmla="*/ 5237936 w 10232859"/>
              <a:gd name="connsiteY124" fmla="*/ 246022 h 1705557"/>
              <a:gd name="connsiteX125" fmla="*/ 5290566 w 10232859"/>
              <a:gd name="connsiteY125" fmla="*/ 269809 h 1705557"/>
              <a:gd name="connsiteX126" fmla="*/ 5344878 w 10232859"/>
              <a:gd name="connsiteY126" fmla="*/ 282874 h 1705557"/>
              <a:gd name="connsiteX127" fmla="*/ 5413398 w 10232859"/>
              <a:gd name="connsiteY127" fmla="*/ 282749 h 1705557"/>
              <a:gd name="connsiteX128" fmla="*/ 5415629 w 10232859"/>
              <a:gd name="connsiteY128" fmla="*/ 282282 h 1705557"/>
              <a:gd name="connsiteX129" fmla="*/ 5433078 w 10232859"/>
              <a:gd name="connsiteY129" fmla="*/ 286198 h 1705557"/>
              <a:gd name="connsiteX130" fmla="*/ 5435759 w 10232859"/>
              <a:gd name="connsiteY130" fmla="*/ 289614 h 1705557"/>
              <a:gd name="connsiteX131" fmla="*/ 5447372 w 10232859"/>
              <a:gd name="connsiteY131" fmla="*/ 293101 h 1705557"/>
              <a:gd name="connsiteX132" fmla="*/ 5469289 w 10232859"/>
              <a:gd name="connsiteY132" fmla="*/ 302134 h 1705557"/>
              <a:gd name="connsiteX133" fmla="*/ 5508752 w 10232859"/>
              <a:gd name="connsiteY133" fmla="*/ 312267 h 1705557"/>
              <a:gd name="connsiteX134" fmla="*/ 5509657 w 10232859"/>
              <a:gd name="connsiteY134" fmla="*/ 311450 h 1705557"/>
              <a:gd name="connsiteX135" fmla="*/ 5521245 w 10232859"/>
              <a:gd name="connsiteY135" fmla="*/ 310202 h 1705557"/>
              <a:gd name="connsiteX136" fmla="*/ 5542415 w 10232859"/>
              <a:gd name="connsiteY136" fmla="*/ 310009 h 1705557"/>
              <a:gd name="connsiteX137" fmla="*/ 5596538 w 10232859"/>
              <a:gd name="connsiteY137" fmla="*/ 297667 h 1705557"/>
              <a:gd name="connsiteX138" fmla="*/ 5632514 w 10232859"/>
              <a:gd name="connsiteY138" fmla="*/ 308476 h 1705557"/>
              <a:gd name="connsiteX139" fmla="*/ 5640005 w 10232859"/>
              <a:gd name="connsiteY139" fmla="*/ 310131 h 1705557"/>
              <a:gd name="connsiteX140" fmla="*/ 5640259 w 10232859"/>
              <a:gd name="connsiteY140" fmla="*/ 309949 h 1705557"/>
              <a:gd name="connsiteX141" fmla="*/ 5648365 w 10232859"/>
              <a:gd name="connsiteY141" fmla="*/ 311268 h 1705557"/>
              <a:gd name="connsiteX142" fmla="*/ 5653662 w 10232859"/>
              <a:gd name="connsiteY142" fmla="*/ 313149 h 1705557"/>
              <a:gd name="connsiteX143" fmla="*/ 5668196 w 10232859"/>
              <a:gd name="connsiteY143" fmla="*/ 316360 h 1705557"/>
              <a:gd name="connsiteX144" fmla="*/ 5673886 w 10232859"/>
              <a:gd name="connsiteY144" fmla="*/ 316040 h 1705557"/>
              <a:gd name="connsiteX145" fmla="*/ 5677139 w 10232859"/>
              <a:gd name="connsiteY145" fmla="*/ 313859 h 1705557"/>
              <a:gd name="connsiteX146" fmla="*/ 5708983 w 10232859"/>
              <a:gd name="connsiteY146" fmla="*/ 313188 h 1705557"/>
              <a:gd name="connsiteX147" fmla="*/ 5773909 w 10232859"/>
              <a:gd name="connsiteY147" fmla="*/ 318575 h 1705557"/>
              <a:gd name="connsiteX148" fmla="*/ 5809500 w 10232859"/>
              <a:gd name="connsiteY148" fmla="*/ 324964 h 1705557"/>
              <a:gd name="connsiteX149" fmla="*/ 5908729 w 10232859"/>
              <a:gd name="connsiteY149" fmla="*/ 338849 h 1705557"/>
              <a:gd name="connsiteX150" fmla="*/ 6009654 w 10232859"/>
              <a:gd name="connsiteY150" fmla="*/ 350040 h 1705557"/>
              <a:gd name="connsiteX151" fmla="*/ 6067487 w 10232859"/>
              <a:gd name="connsiteY151" fmla="*/ 340226 h 1705557"/>
              <a:gd name="connsiteX152" fmla="*/ 6073281 w 10232859"/>
              <a:gd name="connsiteY152" fmla="*/ 340830 h 1705557"/>
              <a:gd name="connsiteX153" fmla="*/ 6086225 w 10232859"/>
              <a:gd name="connsiteY153" fmla="*/ 346135 h 1705557"/>
              <a:gd name="connsiteX154" fmla="*/ 6105063 w 10232859"/>
              <a:gd name="connsiteY154" fmla="*/ 353854 h 1705557"/>
              <a:gd name="connsiteX155" fmla="*/ 6135796 w 10232859"/>
              <a:gd name="connsiteY155" fmla="*/ 369657 h 1705557"/>
              <a:gd name="connsiteX156" fmla="*/ 6195166 w 10232859"/>
              <a:gd name="connsiteY156" fmla="*/ 366704 h 1705557"/>
              <a:gd name="connsiteX157" fmla="*/ 6216259 w 10232859"/>
              <a:gd name="connsiteY157" fmla="*/ 369879 h 1705557"/>
              <a:gd name="connsiteX158" fmla="*/ 6228331 w 10232859"/>
              <a:gd name="connsiteY158" fmla="*/ 370548 h 1705557"/>
              <a:gd name="connsiteX159" fmla="*/ 6229602 w 10232859"/>
              <a:gd name="connsiteY159" fmla="*/ 369928 h 1705557"/>
              <a:gd name="connsiteX160" fmla="*/ 6258988 w 10232859"/>
              <a:gd name="connsiteY160" fmla="*/ 385174 h 1705557"/>
              <a:gd name="connsiteX161" fmla="*/ 6264106 w 10232859"/>
              <a:gd name="connsiteY161" fmla="*/ 385655 h 1705557"/>
              <a:gd name="connsiteX162" fmla="*/ 6281703 w 10232859"/>
              <a:gd name="connsiteY162" fmla="*/ 397568 h 1705557"/>
              <a:gd name="connsiteX163" fmla="*/ 6291622 w 10232859"/>
              <a:gd name="connsiteY163" fmla="*/ 402669 h 1705557"/>
              <a:gd name="connsiteX164" fmla="*/ 6292712 w 10232859"/>
              <a:gd name="connsiteY164" fmla="*/ 406285 h 1705557"/>
              <a:gd name="connsiteX165" fmla="*/ 6308227 w 10232859"/>
              <a:gd name="connsiteY165" fmla="*/ 412710 h 1705557"/>
              <a:gd name="connsiteX166" fmla="*/ 6328981 w 10232859"/>
              <a:gd name="connsiteY166" fmla="*/ 416009 h 1705557"/>
              <a:gd name="connsiteX167" fmla="*/ 6368693 w 10232859"/>
              <a:gd name="connsiteY167" fmla="*/ 424359 h 1705557"/>
              <a:gd name="connsiteX168" fmla="*/ 6414811 w 10232859"/>
              <a:gd name="connsiteY168" fmla="*/ 458714 h 1705557"/>
              <a:gd name="connsiteX169" fmla="*/ 6467879 w 10232859"/>
              <a:gd name="connsiteY169" fmla="*/ 474762 h 1705557"/>
              <a:gd name="connsiteX170" fmla="*/ 6564351 w 10232859"/>
              <a:gd name="connsiteY170" fmla="*/ 544032 h 1705557"/>
              <a:gd name="connsiteX171" fmla="*/ 6711178 w 10232859"/>
              <a:gd name="connsiteY171" fmla="*/ 580124 h 1705557"/>
              <a:gd name="connsiteX172" fmla="*/ 6764036 w 10232859"/>
              <a:gd name="connsiteY172" fmla="*/ 595457 h 1705557"/>
              <a:gd name="connsiteX173" fmla="*/ 6858983 w 10232859"/>
              <a:gd name="connsiteY173" fmla="*/ 630237 h 1705557"/>
              <a:gd name="connsiteX174" fmla="*/ 6910661 w 10232859"/>
              <a:gd name="connsiteY174" fmla="*/ 641134 h 1705557"/>
              <a:gd name="connsiteX175" fmla="*/ 6944111 w 10232859"/>
              <a:gd name="connsiteY175" fmla="*/ 666016 h 1705557"/>
              <a:gd name="connsiteX176" fmla="*/ 6965771 w 10232859"/>
              <a:gd name="connsiteY176" fmla="*/ 666445 h 1705557"/>
              <a:gd name="connsiteX177" fmla="*/ 6969639 w 10232859"/>
              <a:gd name="connsiteY177" fmla="*/ 666351 h 1705557"/>
              <a:gd name="connsiteX178" fmla="*/ 6982242 w 10232859"/>
              <a:gd name="connsiteY178" fmla="*/ 669626 h 1705557"/>
              <a:gd name="connsiteX179" fmla="*/ 6989387 w 10232859"/>
              <a:gd name="connsiteY179" fmla="*/ 665988 h 1705557"/>
              <a:gd name="connsiteX180" fmla="*/ 7010930 w 10232859"/>
              <a:gd name="connsiteY180" fmla="*/ 667648 h 1705557"/>
              <a:gd name="connsiteX181" fmla="*/ 7033125 w 10232859"/>
              <a:gd name="connsiteY181" fmla="*/ 674950 h 1705557"/>
              <a:gd name="connsiteX182" fmla="*/ 7134461 w 10232859"/>
              <a:gd name="connsiteY182" fmla="*/ 714706 h 1705557"/>
              <a:gd name="connsiteX183" fmla="*/ 7197450 w 10232859"/>
              <a:gd name="connsiteY183" fmla="*/ 735608 h 1705557"/>
              <a:gd name="connsiteX184" fmla="*/ 7225084 w 10232859"/>
              <a:gd name="connsiteY184" fmla="*/ 739019 h 1705557"/>
              <a:gd name="connsiteX185" fmla="*/ 7261183 w 10232859"/>
              <a:gd name="connsiteY185" fmla="*/ 746827 h 1705557"/>
              <a:gd name="connsiteX186" fmla="*/ 7327760 w 10232859"/>
              <a:gd name="connsiteY186" fmla="*/ 757100 h 1705557"/>
              <a:gd name="connsiteX187" fmla="*/ 7412222 w 10232859"/>
              <a:gd name="connsiteY187" fmla="*/ 777001 h 1705557"/>
              <a:gd name="connsiteX188" fmla="*/ 7457904 w 10232859"/>
              <a:gd name="connsiteY188" fmla="*/ 810835 h 1705557"/>
              <a:gd name="connsiteX189" fmla="*/ 7465795 w 10232859"/>
              <a:gd name="connsiteY189" fmla="*/ 809112 h 1705557"/>
              <a:gd name="connsiteX190" fmla="*/ 7505046 w 10232859"/>
              <a:gd name="connsiteY190" fmla="*/ 823031 h 1705557"/>
              <a:gd name="connsiteX191" fmla="*/ 7623220 w 10232859"/>
              <a:gd name="connsiteY191" fmla="*/ 895034 h 1705557"/>
              <a:gd name="connsiteX192" fmla="*/ 7700458 w 10232859"/>
              <a:gd name="connsiteY192" fmla="*/ 921593 h 1705557"/>
              <a:gd name="connsiteX193" fmla="*/ 7730988 w 10232859"/>
              <a:gd name="connsiteY193" fmla="*/ 927270 h 1705557"/>
              <a:gd name="connsiteX194" fmla="*/ 7781942 w 10232859"/>
              <a:gd name="connsiteY194" fmla="*/ 937017 h 1705557"/>
              <a:gd name="connsiteX195" fmla="*/ 7827704 w 10232859"/>
              <a:gd name="connsiteY195" fmla="*/ 935072 h 1705557"/>
              <a:gd name="connsiteX196" fmla="*/ 7867270 w 10232859"/>
              <a:gd name="connsiteY196" fmla="*/ 946880 h 1705557"/>
              <a:gd name="connsiteX197" fmla="*/ 7866538 w 10232859"/>
              <a:gd name="connsiteY197" fmla="*/ 961559 h 1705557"/>
              <a:gd name="connsiteX198" fmla="*/ 7912084 w 10232859"/>
              <a:gd name="connsiteY198" fmla="*/ 970314 h 1705557"/>
              <a:gd name="connsiteX199" fmla="*/ 7982264 w 10232859"/>
              <a:gd name="connsiteY199" fmla="*/ 982287 h 1705557"/>
              <a:gd name="connsiteX200" fmla="*/ 7991272 w 10232859"/>
              <a:gd name="connsiteY200" fmla="*/ 987618 h 1705557"/>
              <a:gd name="connsiteX201" fmla="*/ 8006496 w 10232859"/>
              <a:gd name="connsiteY201" fmla="*/ 979353 h 1705557"/>
              <a:gd name="connsiteX202" fmla="*/ 8034497 w 10232859"/>
              <a:gd name="connsiteY202" fmla="*/ 978568 h 1705557"/>
              <a:gd name="connsiteX203" fmla="*/ 8150881 w 10232859"/>
              <a:gd name="connsiteY203" fmla="*/ 996925 h 1705557"/>
              <a:gd name="connsiteX204" fmla="*/ 8172106 w 10232859"/>
              <a:gd name="connsiteY204" fmla="*/ 997026 h 1705557"/>
              <a:gd name="connsiteX205" fmla="*/ 8196076 w 10232859"/>
              <a:gd name="connsiteY205" fmla="*/ 1006592 h 1705557"/>
              <a:gd name="connsiteX206" fmla="*/ 8247463 w 10232859"/>
              <a:gd name="connsiteY206" fmla="*/ 1022846 h 1705557"/>
              <a:gd name="connsiteX207" fmla="*/ 8279272 w 10232859"/>
              <a:gd name="connsiteY207" fmla="*/ 1039435 h 1705557"/>
              <a:gd name="connsiteX208" fmla="*/ 8289611 w 10232859"/>
              <a:gd name="connsiteY208" fmla="*/ 1035144 h 1705557"/>
              <a:gd name="connsiteX209" fmla="*/ 8311483 w 10232859"/>
              <a:gd name="connsiteY209" fmla="*/ 1035913 h 1705557"/>
              <a:gd name="connsiteX210" fmla="*/ 8399489 w 10232859"/>
              <a:gd name="connsiteY210" fmla="*/ 1055076 h 1705557"/>
              <a:gd name="connsiteX211" fmla="*/ 8415973 w 10232859"/>
              <a:gd name="connsiteY211" fmla="*/ 1056174 h 1705557"/>
              <a:gd name="connsiteX212" fmla="*/ 8433326 w 10232859"/>
              <a:gd name="connsiteY212" fmla="*/ 1064395 h 1705557"/>
              <a:gd name="connsiteX213" fmla="*/ 8502328 w 10232859"/>
              <a:gd name="connsiteY213" fmla="*/ 1098012 h 1705557"/>
              <a:gd name="connsiteX214" fmla="*/ 8534346 w 10232859"/>
              <a:gd name="connsiteY214" fmla="*/ 1113494 h 1705557"/>
              <a:gd name="connsiteX215" fmla="*/ 8534980 w 10232859"/>
              <a:gd name="connsiteY215" fmla="*/ 1117375 h 1705557"/>
              <a:gd name="connsiteX216" fmla="*/ 8544104 w 10232859"/>
              <a:gd name="connsiteY216" fmla="*/ 1114920 h 1705557"/>
              <a:gd name="connsiteX217" fmla="*/ 8567742 w 10232859"/>
              <a:gd name="connsiteY217" fmla="*/ 1124104 h 1705557"/>
              <a:gd name="connsiteX218" fmla="*/ 8633779 w 10232859"/>
              <a:gd name="connsiteY218" fmla="*/ 1145740 h 1705557"/>
              <a:gd name="connsiteX219" fmla="*/ 8676965 w 10232859"/>
              <a:gd name="connsiteY219" fmla="*/ 1163463 h 1705557"/>
              <a:gd name="connsiteX220" fmla="*/ 8698944 w 10232859"/>
              <a:gd name="connsiteY220" fmla="*/ 1163453 h 1705557"/>
              <a:gd name="connsiteX221" fmla="*/ 8711456 w 10232859"/>
              <a:gd name="connsiteY221" fmla="*/ 1175731 h 1705557"/>
              <a:gd name="connsiteX222" fmla="*/ 8732793 w 10232859"/>
              <a:gd name="connsiteY222" fmla="*/ 1179486 h 1705557"/>
              <a:gd name="connsiteX223" fmla="*/ 8751897 w 10232859"/>
              <a:gd name="connsiteY223" fmla="*/ 1197400 h 1705557"/>
              <a:gd name="connsiteX224" fmla="*/ 8793564 w 10232859"/>
              <a:gd name="connsiteY224" fmla="*/ 1179086 h 1705557"/>
              <a:gd name="connsiteX225" fmla="*/ 8834270 w 10232859"/>
              <a:gd name="connsiteY225" fmla="*/ 1213138 h 1705557"/>
              <a:gd name="connsiteX226" fmla="*/ 8853872 w 10232859"/>
              <a:gd name="connsiteY226" fmla="*/ 1221228 h 1705557"/>
              <a:gd name="connsiteX227" fmla="*/ 8861901 w 10232859"/>
              <a:gd name="connsiteY227" fmla="*/ 1217889 h 1705557"/>
              <a:gd name="connsiteX228" fmla="*/ 8874168 w 10232859"/>
              <a:gd name="connsiteY228" fmla="*/ 1220481 h 1705557"/>
              <a:gd name="connsiteX229" fmla="*/ 8871123 w 10232859"/>
              <a:gd name="connsiteY229" fmla="*/ 1227674 h 1705557"/>
              <a:gd name="connsiteX230" fmla="*/ 8903537 w 10232859"/>
              <a:gd name="connsiteY230" fmla="*/ 1237102 h 1705557"/>
              <a:gd name="connsiteX231" fmla="*/ 8933767 w 10232859"/>
              <a:gd name="connsiteY231" fmla="*/ 1269882 h 1705557"/>
              <a:gd name="connsiteX232" fmla="*/ 8985765 w 10232859"/>
              <a:gd name="connsiteY232" fmla="*/ 1294178 h 1705557"/>
              <a:gd name="connsiteX233" fmla="*/ 9071444 w 10232859"/>
              <a:gd name="connsiteY233" fmla="*/ 1323819 h 1705557"/>
              <a:gd name="connsiteX234" fmla="*/ 9096711 w 10232859"/>
              <a:gd name="connsiteY234" fmla="*/ 1334291 h 1705557"/>
              <a:gd name="connsiteX235" fmla="*/ 9338853 w 10232859"/>
              <a:gd name="connsiteY235" fmla="*/ 1454560 h 1705557"/>
              <a:gd name="connsiteX236" fmla="*/ 9520814 w 10232859"/>
              <a:gd name="connsiteY236" fmla="*/ 1456341 h 1705557"/>
              <a:gd name="connsiteX237" fmla="*/ 9702271 w 10232859"/>
              <a:gd name="connsiteY237" fmla="*/ 1495067 h 1705557"/>
              <a:gd name="connsiteX238" fmla="*/ 9744273 w 10232859"/>
              <a:gd name="connsiteY238" fmla="*/ 1530026 h 1705557"/>
              <a:gd name="connsiteX239" fmla="*/ 9771903 w 10232859"/>
              <a:gd name="connsiteY239" fmla="*/ 1536548 h 1705557"/>
              <a:gd name="connsiteX240" fmla="*/ 9818565 w 10232859"/>
              <a:gd name="connsiteY240" fmla="*/ 1545059 h 1705557"/>
              <a:gd name="connsiteX241" fmla="*/ 9882202 w 10232859"/>
              <a:gd name="connsiteY241" fmla="*/ 1572402 h 1705557"/>
              <a:gd name="connsiteX242" fmla="*/ 10022025 w 10232859"/>
              <a:gd name="connsiteY242" fmla="*/ 1606210 h 1705557"/>
              <a:gd name="connsiteX243" fmla="*/ 10220406 w 10232859"/>
              <a:gd name="connsiteY243" fmla="*/ 1683519 h 1705557"/>
              <a:gd name="connsiteX244" fmla="*/ 10232859 w 10232859"/>
              <a:gd name="connsiteY244" fmla="*/ 1705557 h 1705557"/>
              <a:gd name="connsiteX245" fmla="*/ 0 w 10232859"/>
              <a:gd name="connsiteY245" fmla="*/ 1705557 h 1705557"/>
              <a:gd name="connsiteX246" fmla="*/ 0 w 10232859"/>
              <a:gd name="connsiteY246" fmla="*/ 28342 h 1705557"/>
              <a:gd name="connsiteX247" fmla="*/ 8097 w 10232859"/>
              <a:gd name="connsiteY247" fmla="*/ 30869 h 1705557"/>
              <a:gd name="connsiteX248" fmla="*/ 77128 w 10232859"/>
              <a:gd name="connsiteY248" fmla="*/ 13381 h 1705557"/>
              <a:gd name="connsiteX249" fmla="*/ 188338 w 10232859"/>
              <a:gd name="connsiteY249" fmla="*/ 11593 h 1705557"/>
              <a:gd name="connsiteX250" fmla="*/ 298809 w 10232859"/>
              <a:gd name="connsiteY250" fmla="*/ 12712 h 1705557"/>
              <a:gd name="connsiteX251" fmla="*/ 338985 w 10232859"/>
              <a:gd name="connsiteY251" fmla="*/ 14520 h 1705557"/>
              <a:gd name="connsiteX252" fmla="*/ 409815 w 10232859"/>
              <a:gd name="connsiteY252" fmla="*/ 11559 h 1705557"/>
              <a:gd name="connsiteX253" fmla="*/ 424169 w 10232859"/>
              <a:gd name="connsiteY253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876587 w 10232859"/>
              <a:gd name="connsiteY27" fmla="*/ 144797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909571 w 10232859"/>
              <a:gd name="connsiteY27" fmla="*/ 165085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909571 w 10232859"/>
              <a:gd name="connsiteY27" fmla="*/ 165085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909571 w 10232859"/>
              <a:gd name="connsiteY27" fmla="*/ 165085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11246 w 10232859"/>
              <a:gd name="connsiteY41" fmla="*/ 233408 h 1699043"/>
              <a:gd name="connsiteX42" fmla="*/ 2364066 w 10232859"/>
              <a:gd name="connsiteY42" fmla="*/ 218237 h 1699043"/>
              <a:gd name="connsiteX43" fmla="*/ 2400814 w 10232859"/>
              <a:gd name="connsiteY43" fmla="*/ 227165 h 1699043"/>
              <a:gd name="connsiteX44" fmla="*/ 2408414 w 10232859"/>
              <a:gd name="connsiteY44" fmla="*/ 228429 h 1699043"/>
              <a:gd name="connsiteX45" fmla="*/ 2408650 w 10232859"/>
              <a:gd name="connsiteY45" fmla="*/ 228234 h 1699043"/>
              <a:gd name="connsiteX46" fmla="*/ 2416835 w 10232859"/>
              <a:gd name="connsiteY46" fmla="*/ 229128 h 1699043"/>
              <a:gd name="connsiteX47" fmla="*/ 2422271 w 10232859"/>
              <a:gd name="connsiteY47" fmla="*/ 230733 h 1699043"/>
              <a:gd name="connsiteX48" fmla="*/ 2490341 w 10232859"/>
              <a:gd name="connsiteY48" fmla="*/ 211074 h 1699043"/>
              <a:gd name="connsiteX49" fmla="*/ 2588929 w 10232859"/>
              <a:gd name="connsiteY49" fmla="*/ 200980 h 1699043"/>
              <a:gd name="connsiteX50" fmla="*/ 2687426 w 10232859"/>
              <a:gd name="connsiteY50" fmla="*/ 193848 h 1699043"/>
              <a:gd name="connsiteX51" fmla="*/ 2723517 w 10232859"/>
              <a:gd name="connsiteY51" fmla="*/ 192652 h 1699043"/>
              <a:gd name="connsiteX52" fmla="*/ 2785956 w 10232859"/>
              <a:gd name="connsiteY52" fmla="*/ 184404 h 1699043"/>
              <a:gd name="connsiteX53" fmla="*/ 2813378 w 10232859"/>
              <a:gd name="connsiteY53" fmla="*/ 176833 h 1699043"/>
              <a:gd name="connsiteX54" fmla="*/ 2814782 w 10232859"/>
              <a:gd name="connsiteY54" fmla="*/ 177153 h 1699043"/>
              <a:gd name="connsiteX55" fmla="*/ 2816580 w 10232859"/>
              <a:gd name="connsiteY55" fmla="*/ 174366 h 1699043"/>
              <a:gd name="connsiteX56" fmla="*/ 2821623 w 10232859"/>
              <a:gd name="connsiteY56" fmla="*/ 172875 h 1699043"/>
              <a:gd name="connsiteX57" fmla="*/ 2836688 w 10232859"/>
              <a:gd name="connsiteY57" fmla="*/ 172971 h 1699043"/>
              <a:gd name="connsiteX58" fmla="*/ 2842564 w 10232859"/>
              <a:gd name="connsiteY58" fmla="*/ 173695 h 1699043"/>
              <a:gd name="connsiteX59" fmla="*/ 2850712 w 10232859"/>
              <a:gd name="connsiteY59" fmla="*/ 173290 h 1699043"/>
              <a:gd name="connsiteX60" fmla="*/ 2850846 w 10232859"/>
              <a:gd name="connsiteY60" fmla="*/ 173062 h 1699043"/>
              <a:gd name="connsiteX61" fmla="*/ 2858611 w 10232859"/>
              <a:gd name="connsiteY61" fmla="*/ 173112 h 1699043"/>
              <a:gd name="connsiteX62" fmla="*/ 2897454 w 10232859"/>
              <a:gd name="connsiteY62" fmla="*/ 176114 h 1699043"/>
              <a:gd name="connsiteX63" fmla="*/ 2940369 w 10232859"/>
              <a:gd name="connsiteY63" fmla="*/ 152944 h 1699043"/>
              <a:gd name="connsiteX64" fmla="*/ 2959670 w 10232859"/>
              <a:gd name="connsiteY64" fmla="*/ 148367 h 1699043"/>
              <a:gd name="connsiteX65" fmla="*/ 2969615 w 10232859"/>
              <a:gd name="connsiteY65" fmla="*/ 144755 h 1699043"/>
              <a:gd name="connsiteX66" fmla="*/ 2970000 w 10232859"/>
              <a:gd name="connsiteY66" fmla="*/ 143776 h 1699043"/>
              <a:gd name="connsiteX67" fmla="*/ 3007272 w 10232859"/>
              <a:gd name="connsiteY67" fmla="*/ 146766 h 1699043"/>
              <a:gd name="connsiteX68" fmla="*/ 3011677 w 10232859"/>
              <a:gd name="connsiteY68" fmla="*/ 145404 h 1699043"/>
              <a:gd name="connsiteX69" fmla="*/ 3036668 w 10232859"/>
              <a:gd name="connsiteY69" fmla="*/ 149604 h 1699043"/>
              <a:gd name="connsiteX70" fmla="*/ 3049208 w 10232859"/>
              <a:gd name="connsiteY70" fmla="*/ 150573 h 1699043"/>
              <a:gd name="connsiteX71" fmla="*/ 3053517 w 10232859"/>
              <a:gd name="connsiteY71" fmla="*/ 153322 h 1699043"/>
              <a:gd name="connsiteX72" fmla="*/ 3071637 w 10232859"/>
              <a:gd name="connsiteY72" fmla="*/ 153496 h 1699043"/>
              <a:gd name="connsiteX73" fmla="*/ 3110077 w 10232859"/>
              <a:gd name="connsiteY73" fmla="*/ 149202 h 1699043"/>
              <a:gd name="connsiteX74" fmla="*/ 3173743 w 10232859"/>
              <a:gd name="connsiteY74" fmla="*/ 159581 h 1699043"/>
              <a:gd name="connsiteX75" fmla="*/ 3254203 w 10232859"/>
              <a:gd name="connsiteY75" fmla="*/ 151756 h 1699043"/>
              <a:gd name="connsiteX76" fmla="*/ 3380350 w 10232859"/>
              <a:gd name="connsiteY76" fmla="*/ 151151 h 1699043"/>
              <a:gd name="connsiteX77" fmla="*/ 3476147 w 10232859"/>
              <a:gd name="connsiteY77" fmla="*/ 170925 h 1699043"/>
              <a:gd name="connsiteX78" fmla="*/ 3581876 w 10232859"/>
              <a:gd name="connsiteY78" fmla="*/ 150448 h 1699043"/>
              <a:gd name="connsiteX79" fmla="*/ 3704761 w 10232859"/>
              <a:gd name="connsiteY79" fmla="*/ 150492 h 1699043"/>
              <a:gd name="connsiteX80" fmla="*/ 3755040 w 10232859"/>
              <a:gd name="connsiteY80" fmla="*/ 141978 h 1699043"/>
              <a:gd name="connsiteX81" fmla="*/ 3804689 w 10232859"/>
              <a:gd name="connsiteY81" fmla="*/ 151893 h 1699043"/>
              <a:gd name="connsiteX82" fmla="*/ 3821793 w 10232859"/>
              <a:gd name="connsiteY82" fmla="*/ 144743 h 1699043"/>
              <a:gd name="connsiteX83" fmla="*/ 3824682 w 10232859"/>
              <a:gd name="connsiteY83" fmla="*/ 143319 h 1699043"/>
              <a:gd name="connsiteX84" fmla="*/ 3837536 w 10232859"/>
              <a:gd name="connsiteY84" fmla="*/ 141778 h 1699043"/>
              <a:gd name="connsiteX85" fmla="*/ 3839550 w 10232859"/>
              <a:gd name="connsiteY85" fmla="*/ 136147 h 1699043"/>
              <a:gd name="connsiteX86" fmla="*/ 3857743 w 10232859"/>
              <a:gd name="connsiteY86" fmla="*/ 130104 h 1699043"/>
              <a:gd name="connsiteX87" fmla="*/ 3881852 w 10232859"/>
              <a:gd name="connsiteY87" fmla="*/ 128717 h 1699043"/>
              <a:gd name="connsiteX88" fmla="*/ 3998088 w 10232859"/>
              <a:gd name="connsiteY88" fmla="*/ 127932 h 1699043"/>
              <a:gd name="connsiteX89" fmla="*/ 4066682 w 10232859"/>
              <a:gd name="connsiteY89" fmla="*/ 124147 h 1699043"/>
              <a:gd name="connsiteX90" fmla="*/ 4091246 w 10232859"/>
              <a:gd name="connsiteY90" fmla="*/ 117503 h 1699043"/>
              <a:gd name="connsiteX91" fmla="*/ 4126556 w 10232859"/>
              <a:gd name="connsiteY91" fmla="*/ 111725 h 1699043"/>
              <a:gd name="connsiteX92" fmla="*/ 4187717 w 10232859"/>
              <a:gd name="connsiteY92" fmla="*/ 97496 h 1699043"/>
              <a:gd name="connsiteX93" fmla="*/ 4220826 w 10232859"/>
              <a:gd name="connsiteY93" fmla="*/ 95991 h 1699043"/>
              <a:gd name="connsiteX94" fmla="*/ 4239014 w 10232859"/>
              <a:gd name="connsiteY94" fmla="*/ 90840 h 1699043"/>
              <a:gd name="connsiteX95" fmla="*/ 4246653 w 10232859"/>
              <a:gd name="connsiteY95" fmla="*/ 91360 h 1699043"/>
              <a:gd name="connsiteX96" fmla="*/ 4271841 w 10232859"/>
              <a:gd name="connsiteY96" fmla="*/ 90188 h 1699043"/>
              <a:gd name="connsiteX97" fmla="*/ 4286277 w 10232859"/>
              <a:gd name="connsiteY97" fmla="*/ 90173 h 1699043"/>
              <a:gd name="connsiteX98" fmla="*/ 4292025 w 10232859"/>
              <a:gd name="connsiteY98" fmla="*/ 90407 h 1699043"/>
              <a:gd name="connsiteX99" fmla="*/ 4304713 w 10232859"/>
              <a:gd name="connsiteY99" fmla="*/ 95673 h 1699043"/>
              <a:gd name="connsiteX100" fmla="*/ 4321285 w 10232859"/>
              <a:gd name="connsiteY100" fmla="*/ 93560 h 1699043"/>
              <a:gd name="connsiteX101" fmla="*/ 4339561 w 10232859"/>
              <a:gd name="connsiteY101" fmla="*/ 98806 h 1699043"/>
              <a:gd name="connsiteX102" fmla="*/ 4343990 w 10232859"/>
              <a:gd name="connsiteY102" fmla="*/ 94576 h 1699043"/>
              <a:gd name="connsiteX103" fmla="*/ 4358885 w 10232859"/>
              <a:gd name="connsiteY103" fmla="*/ 90264 h 1699043"/>
              <a:gd name="connsiteX104" fmla="*/ 4371648 w 10232859"/>
              <a:gd name="connsiteY104" fmla="*/ 95312 h 1699043"/>
              <a:gd name="connsiteX105" fmla="*/ 4398380 w 10232859"/>
              <a:gd name="connsiteY105" fmla="*/ 98447 h 1699043"/>
              <a:gd name="connsiteX106" fmla="*/ 4405729 w 10232859"/>
              <a:gd name="connsiteY106" fmla="*/ 97677 h 1699043"/>
              <a:gd name="connsiteX107" fmla="*/ 4431408 w 10232859"/>
              <a:gd name="connsiteY107" fmla="*/ 104311 h 1699043"/>
              <a:gd name="connsiteX108" fmla="*/ 4472183 w 10232859"/>
              <a:gd name="connsiteY108" fmla="*/ 109916 h 1699043"/>
              <a:gd name="connsiteX109" fmla="*/ 4518828 w 10232859"/>
              <a:gd name="connsiteY109" fmla="*/ 112600 h 1699043"/>
              <a:gd name="connsiteX110" fmla="*/ 4532040 w 10232859"/>
              <a:gd name="connsiteY110" fmla="*/ 117793 h 1699043"/>
              <a:gd name="connsiteX111" fmla="*/ 4617778 w 10232859"/>
              <a:gd name="connsiteY111" fmla="*/ 130479 h 1699043"/>
              <a:gd name="connsiteX112" fmla="*/ 4641872 w 10232859"/>
              <a:gd name="connsiteY112" fmla="*/ 134207 h 1699043"/>
              <a:gd name="connsiteX113" fmla="*/ 4662766 w 10232859"/>
              <a:gd name="connsiteY113" fmla="*/ 132438 h 1699043"/>
              <a:gd name="connsiteX114" fmla="*/ 4667770 w 10232859"/>
              <a:gd name="connsiteY114" fmla="*/ 127694 h 1699043"/>
              <a:gd name="connsiteX115" fmla="*/ 4681052 w 10232859"/>
              <a:gd name="connsiteY115" fmla="*/ 128947 h 1699043"/>
              <a:gd name="connsiteX116" fmla="*/ 4684624 w 10232859"/>
              <a:gd name="connsiteY116" fmla="*/ 128241 h 1699043"/>
              <a:gd name="connsiteX117" fmla="*/ 4705061 w 10232859"/>
              <a:gd name="connsiteY117" fmla="*/ 125234 h 1699043"/>
              <a:gd name="connsiteX118" fmla="*/ 4747746 w 10232859"/>
              <a:gd name="connsiteY118" fmla="*/ 144617 h 1699043"/>
              <a:gd name="connsiteX119" fmla="*/ 4801045 w 10232859"/>
              <a:gd name="connsiteY119" fmla="*/ 147239 h 1699043"/>
              <a:gd name="connsiteX120" fmla="*/ 5001600 w 10232859"/>
              <a:gd name="connsiteY120" fmla="*/ 190239 h 1699043"/>
              <a:gd name="connsiteX121" fmla="*/ 5033465 w 10232859"/>
              <a:gd name="connsiteY121" fmla="*/ 175915 h 1699043"/>
              <a:gd name="connsiteX122" fmla="*/ 5115965 w 10232859"/>
              <a:gd name="connsiteY122" fmla="*/ 186069 h 1699043"/>
              <a:gd name="connsiteX123" fmla="*/ 5237936 w 10232859"/>
              <a:gd name="connsiteY123" fmla="*/ 239508 h 1699043"/>
              <a:gd name="connsiteX124" fmla="*/ 5290566 w 10232859"/>
              <a:gd name="connsiteY124" fmla="*/ 263295 h 1699043"/>
              <a:gd name="connsiteX125" fmla="*/ 5344878 w 10232859"/>
              <a:gd name="connsiteY125" fmla="*/ 276360 h 1699043"/>
              <a:gd name="connsiteX126" fmla="*/ 5413398 w 10232859"/>
              <a:gd name="connsiteY126" fmla="*/ 276235 h 1699043"/>
              <a:gd name="connsiteX127" fmla="*/ 5415629 w 10232859"/>
              <a:gd name="connsiteY127" fmla="*/ 275768 h 1699043"/>
              <a:gd name="connsiteX128" fmla="*/ 5433078 w 10232859"/>
              <a:gd name="connsiteY128" fmla="*/ 279684 h 1699043"/>
              <a:gd name="connsiteX129" fmla="*/ 5435759 w 10232859"/>
              <a:gd name="connsiteY129" fmla="*/ 283100 h 1699043"/>
              <a:gd name="connsiteX130" fmla="*/ 5447372 w 10232859"/>
              <a:gd name="connsiteY130" fmla="*/ 286587 h 1699043"/>
              <a:gd name="connsiteX131" fmla="*/ 5469289 w 10232859"/>
              <a:gd name="connsiteY131" fmla="*/ 295620 h 1699043"/>
              <a:gd name="connsiteX132" fmla="*/ 5508752 w 10232859"/>
              <a:gd name="connsiteY132" fmla="*/ 305753 h 1699043"/>
              <a:gd name="connsiteX133" fmla="*/ 5509657 w 10232859"/>
              <a:gd name="connsiteY133" fmla="*/ 304936 h 1699043"/>
              <a:gd name="connsiteX134" fmla="*/ 5521245 w 10232859"/>
              <a:gd name="connsiteY134" fmla="*/ 303688 h 1699043"/>
              <a:gd name="connsiteX135" fmla="*/ 5542415 w 10232859"/>
              <a:gd name="connsiteY135" fmla="*/ 303495 h 1699043"/>
              <a:gd name="connsiteX136" fmla="*/ 5596538 w 10232859"/>
              <a:gd name="connsiteY136" fmla="*/ 291153 h 1699043"/>
              <a:gd name="connsiteX137" fmla="*/ 5632514 w 10232859"/>
              <a:gd name="connsiteY137" fmla="*/ 301962 h 1699043"/>
              <a:gd name="connsiteX138" fmla="*/ 5640005 w 10232859"/>
              <a:gd name="connsiteY138" fmla="*/ 303617 h 1699043"/>
              <a:gd name="connsiteX139" fmla="*/ 5640259 w 10232859"/>
              <a:gd name="connsiteY139" fmla="*/ 303435 h 1699043"/>
              <a:gd name="connsiteX140" fmla="*/ 5648365 w 10232859"/>
              <a:gd name="connsiteY140" fmla="*/ 304754 h 1699043"/>
              <a:gd name="connsiteX141" fmla="*/ 5653662 w 10232859"/>
              <a:gd name="connsiteY141" fmla="*/ 306635 h 1699043"/>
              <a:gd name="connsiteX142" fmla="*/ 5668196 w 10232859"/>
              <a:gd name="connsiteY142" fmla="*/ 309846 h 1699043"/>
              <a:gd name="connsiteX143" fmla="*/ 5673886 w 10232859"/>
              <a:gd name="connsiteY143" fmla="*/ 309526 h 1699043"/>
              <a:gd name="connsiteX144" fmla="*/ 5677139 w 10232859"/>
              <a:gd name="connsiteY144" fmla="*/ 307345 h 1699043"/>
              <a:gd name="connsiteX145" fmla="*/ 5708983 w 10232859"/>
              <a:gd name="connsiteY145" fmla="*/ 306674 h 1699043"/>
              <a:gd name="connsiteX146" fmla="*/ 5773909 w 10232859"/>
              <a:gd name="connsiteY146" fmla="*/ 312061 h 1699043"/>
              <a:gd name="connsiteX147" fmla="*/ 5809500 w 10232859"/>
              <a:gd name="connsiteY147" fmla="*/ 318450 h 1699043"/>
              <a:gd name="connsiteX148" fmla="*/ 5908729 w 10232859"/>
              <a:gd name="connsiteY148" fmla="*/ 332335 h 1699043"/>
              <a:gd name="connsiteX149" fmla="*/ 6009654 w 10232859"/>
              <a:gd name="connsiteY149" fmla="*/ 343526 h 1699043"/>
              <a:gd name="connsiteX150" fmla="*/ 6067487 w 10232859"/>
              <a:gd name="connsiteY150" fmla="*/ 333712 h 1699043"/>
              <a:gd name="connsiteX151" fmla="*/ 6073281 w 10232859"/>
              <a:gd name="connsiteY151" fmla="*/ 334316 h 1699043"/>
              <a:gd name="connsiteX152" fmla="*/ 6086225 w 10232859"/>
              <a:gd name="connsiteY152" fmla="*/ 339621 h 1699043"/>
              <a:gd name="connsiteX153" fmla="*/ 6105063 w 10232859"/>
              <a:gd name="connsiteY153" fmla="*/ 347340 h 1699043"/>
              <a:gd name="connsiteX154" fmla="*/ 6135796 w 10232859"/>
              <a:gd name="connsiteY154" fmla="*/ 363143 h 1699043"/>
              <a:gd name="connsiteX155" fmla="*/ 6195166 w 10232859"/>
              <a:gd name="connsiteY155" fmla="*/ 360190 h 1699043"/>
              <a:gd name="connsiteX156" fmla="*/ 6216259 w 10232859"/>
              <a:gd name="connsiteY156" fmla="*/ 363365 h 1699043"/>
              <a:gd name="connsiteX157" fmla="*/ 6228331 w 10232859"/>
              <a:gd name="connsiteY157" fmla="*/ 364034 h 1699043"/>
              <a:gd name="connsiteX158" fmla="*/ 6229602 w 10232859"/>
              <a:gd name="connsiteY158" fmla="*/ 363414 h 1699043"/>
              <a:gd name="connsiteX159" fmla="*/ 6258988 w 10232859"/>
              <a:gd name="connsiteY159" fmla="*/ 378660 h 1699043"/>
              <a:gd name="connsiteX160" fmla="*/ 6264106 w 10232859"/>
              <a:gd name="connsiteY160" fmla="*/ 379141 h 1699043"/>
              <a:gd name="connsiteX161" fmla="*/ 6281703 w 10232859"/>
              <a:gd name="connsiteY161" fmla="*/ 391054 h 1699043"/>
              <a:gd name="connsiteX162" fmla="*/ 6291622 w 10232859"/>
              <a:gd name="connsiteY162" fmla="*/ 396155 h 1699043"/>
              <a:gd name="connsiteX163" fmla="*/ 6292712 w 10232859"/>
              <a:gd name="connsiteY163" fmla="*/ 399771 h 1699043"/>
              <a:gd name="connsiteX164" fmla="*/ 6308227 w 10232859"/>
              <a:gd name="connsiteY164" fmla="*/ 406196 h 1699043"/>
              <a:gd name="connsiteX165" fmla="*/ 6328981 w 10232859"/>
              <a:gd name="connsiteY165" fmla="*/ 409495 h 1699043"/>
              <a:gd name="connsiteX166" fmla="*/ 6368693 w 10232859"/>
              <a:gd name="connsiteY166" fmla="*/ 417845 h 1699043"/>
              <a:gd name="connsiteX167" fmla="*/ 6414811 w 10232859"/>
              <a:gd name="connsiteY167" fmla="*/ 452200 h 1699043"/>
              <a:gd name="connsiteX168" fmla="*/ 6467879 w 10232859"/>
              <a:gd name="connsiteY168" fmla="*/ 468248 h 1699043"/>
              <a:gd name="connsiteX169" fmla="*/ 6564351 w 10232859"/>
              <a:gd name="connsiteY169" fmla="*/ 537518 h 1699043"/>
              <a:gd name="connsiteX170" fmla="*/ 6711178 w 10232859"/>
              <a:gd name="connsiteY170" fmla="*/ 573610 h 1699043"/>
              <a:gd name="connsiteX171" fmla="*/ 6764036 w 10232859"/>
              <a:gd name="connsiteY171" fmla="*/ 588943 h 1699043"/>
              <a:gd name="connsiteX172" fmla="*/ 6858983 w 10232859"/>
              <a:gd name="connsiteY172" fmla="*/ 623723 h 1699043"/>
              <a:gd name="connsiteX173" fmla="*/ 6910661 w 10232859"/>
              <a:gd name="connsiteY173" fmla="*/ 634620 h 1699043"/>
              <a:gd name="connsiteX174" fmla="*/ 6944111 w 10232859"/>
              <a:gd name="connsiteY174" fmla="*/ 659502 h 1699043"/>
              <a:gd name="connsiteX175" fmla="*/ 6965771 w 10232859"/>
              <a:gd name="connsiteY175" fmla="*/ 659931 h 1699043"/>
              <a:gd name="connsiteX176" fmla="*/ 6969639 w 10232859"/>
              <a:gd name="connsiteY176" fmla="*/ 659837 h 1699043"/>
              <a:gd name="connsiteX177" fmla="*/ 6982242 w 10232859"/>
              <a:gd name="connsiteY177" fmla="*/ 663112 h 1699043"/>
              <a:gd name="connsiteX178" fmla="*/ 6989387 w 10232859"/>
              <a:gd name="connsiteY178" fmla="*/ 659474 h 1699043"/>
              <a:gd name="connsiteX179" fmla="*/ 7010930 w 10232859"/>
              <a:gd name="connsiteY179" fmla="*/ 661134 h 1699043"/>
              <a:gd name="connsiteX180" fmla="*/ 7033125 w 10232859"/>
              <a:gd name="connsiteY180" fmla="*/ 668436 h 1699043"/>
              <a:gd name="connsiteX181" fmla="*/ 7134461 w 10232859"/>
              <a:gd name="connsiteY181" fmla="*/ 708192 h 1699043"/>
              <a:gd name="connsiteX182" fmla="*/ 7197450 w 10232859"/>
              <a:gd name="connsiteY182" fmla="*/ 729094 h 1699043"/>
              <a:gd name="connsiteX183" fmla="*/ 7225084 w 10232859"/>
              <a:gd name="connsiteY183" fmla="*/ 732505 h 1699043"/>
              <a:gd name="connsiteX184" fmla="*/ 7261183 w 10232859"/>
              <a:gd name="connsiteY184" fmla="*/ 740313 h 1699043"/>
              <a:gd name="connsiteX185" fmla="*/ 7327760 w 10232859"/>
              <a:gd name="connsiteY185" fmla="*/ 750586 h 1699043"/>
              <a:gd name="connsiteX186" fmla="*/ 7412222 w 10232859"/>
              <a:gd name="connsiteY186" fmla="*/ 770487 h 1699043"/>
              <a:gd name="connsiteX187" fmla="*/ 7457904 w 10232859"/>
              <a:gd name="connsiteY187" fmla="*/ 804321 h 1699043"/>
              <a:gd name="connsiteX188" fmla="*/ 7465795 w 10232859"/>
              <a:gd name="connsiteY188" fmla="*/ 802598 h 1699043"/>
              <a:gd name="connsiteX189" fmla="*/ 7505046 w 10232859"/>
              <a:gd name="connsiteY189" fmla="*/ 816517 h 1699043"/>
              <a:gd name="connsiteX190" fmla="*/ 7623220 w 10232859"/>
              <a:gd name="connsiteY190" fmla="*/ 888520 h 1699043"/>
              <a:gd name="connsiteX191" fmla="*/ 7700458 w 10232859"/>
              <a:gd name="connsiteY191" fmla="*/ 915079 h 1699043"/>
              <a:gd name="connsiteX192" fmla="*/ 7730988 w 10232859"/>
              <a:gd name="connsiteY192" fmla="*/ 920756 h 1699043"/>
              <a:gd name="connsiteX193" fmla="*/ 7781942 w 10232859"/>
              <a:gd name="connsiteY193" fmla="*/ 930503 h 1699043"/>
              <a:gd name="connsiteX194" fmla="*/ 7827704 w 10232859"/>
              <a:gd name="connsiteY194" fmla="*/ 928558 h 1699043"/>
              <a:gd name="connsiteX195" fmla="*/ 7867270 w 10232859"/>
              <a:gd name="connsiteY195" fmla="*/ 940366 h 1699043"/>
              <a:gd name="connsiteX196" fmla="*/ 7866538 w 10232859"/>
              <a:gd name="connsiteY196" fmla="*/ 955045 h 1699043"/>
              <a:gd name="connsiteX197" fmla="*/ 7912084 w 10232859"/>
              <a:gd name="connsiteY197" fmla="*/ 963800 h 1699043"/>
              <a:gd name="connsiteX198" fmla="*/ 7982264 w 10232859"/>
              <a:gd name="connsiteY198" fmla="*/ 975773 h 1699043"/>
              <a:gd name="connsiteX199" fmla="*/ 7991272 w 10232859"/>
              <a:gd name="connsiteY199" fmla="*/ 981104 h 1699043"/>
              <a:gd name="connsiteX200" fmla="*/ 8006496 w 10232859"/>
              <a:gd name="connsiteY200" fmla="*/ 972839 h 1699043"/>
              <a:gd name="connsiteX201" fmla="*/ 8034497 w 10232859"/>
              <a:gd name="connsiteY201" fmla="*/ 972054 h 1699043"/>
              <a:gd name="connsiteX202" fmla="*/ 8150881 w 10232859"/>
              <a:gd name="connsiteY202" fmla="*/ 990411 h 1699043"/>
              <a:gd name="connsiteX203" fmla="*/ 8172106 w 10232859"/>
              <a:gd name="connsiteY203" fmla="*/ 990512 h 1699043"/>
              <a:gd name="connsiteX204" fmla="*/ 8196076 w 10232859"/>
              <a:gd name="connsiteY204" fmla="*/ 1000078 h 1699043"/>
              <a:gd name="connsiteX205" fmla="*/ 8247463 w 10232859"/>
              <a:gd name="connsiteY205" fmla="*/ 1016332 h 1699043"/>
              <a:gd name="connsiteX206" fmla="*/ 8279272 w 10232859"/>
              <a:gd name="connsiteY206" fmla="*/ 1032921 h 1699043"/>
              <a:gd name="connsiteX207" fmla="*/ 8289611 w 10232859"/>
              <a:gd name="connsiteY207" fmla="*/ 1028630 h 1699043"/>
              <a:gd name="connsiteX208" fmla="*/ 8311483 w 10232859"/>
              <a:gd name="connsiteY208" fmla="*/ 1029399 h 1699043"/>
              <a:gd name="connsiteX209" fmla="*/ 8399489 w 10232859"/>
              <a:gd name="connsiteY209" fmla="*/ 1048562 h 1699043"/>
              <a:gd name="connsiteX210" fmla="*/ 8415973 w 10232859"/>
              <a:gd name="connsiteY210" fmla="*/ 1049660 h 1699043"/>
              <a:gd name="connsiteX211" fmla="*/ 8433326 w 10232859"/>
              <a:gd name="connsiteY211" fmla="*/ 1057881 h 1699043"/>
              <a:gd name="connsiteX212" fmla="*/ 8502328 w 10232859"/>
              <a:gd name="connsiteY212" fmla="*/ 1091498 h 1699043"/>
              <a:gd name="connsiteX213" fmla="*/ 8534346 w 10232859"/>
              <a:gd name="connsiteY213" fmla="*/ 1106980 h 1699043"/>
              <a:gd name="connsiteX214" fmla="*/ 8534980 w 10232859"/>
              <a:gd name="connsiteY214" fmla="*/ 1110861 h 1699043"/>
              <a:gd name="connsiteX215" fmla="*/ 8544104 w 10232859"/>
              <a:gd name="connsiteY215" fmla="*/ 1108406 h 1699043"/>
              <a:gd name="connsiteX216" fmla="*/ 8567742 w 10232859"/>
              <a:gd name="connsiteY216" fmla="*/ 1117590 h 1699043"/>
              <a:gd name="connsiteX217" fmla="*/ 8633779 w 10232859"/>
              <a:gd name="connsiteY217" fmla="*/ 1139226 h 1699043"/>
              <a:gd name="connsiteX218" fmla="*/ 8676965 w 10232859"/>
              <a:gd name="connsiteY218" fmla="*/ 1156949 h 1699043"/>
              <a:gd name="connsiteX219" fmla="*/ 8698944 w 10232859"/>
              <a:gd name="connsiteY219" fmla="*/ 1156939 h 1699043"/>
              <a:gd name="connsiteX220" fmla="*/ 8711456 w 10232859"/>
              <a:gd name="connsiteY220" fmla="*/ 1169217 h 1699043"/>
              <a:gd name="connsiteX221" fmla="*/ 8732793 w 10232859"/>
              <a:gd name="connsiteY221" fmla="*/ 1172972 h 1699043"/>
              <a:gd name="connsiteX222" fmla="*/ 8751897 w 10232859"/>
              <a:gd name="connsiteY222" fmla="*/ 1190886 h 1699043"/>
              <a:gd name="connsiteX223" fmla="*/ 8793564 w 10232859"/>
              <a:gd name="connsiteY223" fmla="*/ 1172572 h 1699043"/>
              <a:gd name="connsiteX224" fmla="*/ 8834270 w 10232859"/>
              <a:gd name="connsiteY224" fmla="*/ 1206624 h 1699043"/>
              <a:gd name="connsiteX225" fmla="*/ 8853872 w 10232859"/>
              <a:gd name="connsiteY225" fmla="*/ 1214714 h 1699043"/>
              <a:gd name="connsiteX226" fmla="*/ 8861901 w 10232859"/>
              <a:gd name="connsiteY226" fmla="*/ 1211375 h 1699043"/>
              <a:gd name="connsiteX227" fmla="*/ 8874168 w 10232859"/>
              <a:gd name="connsiteY227" fmla="*/ 1213967 h 1699043"/>
              <a:gd name="connsiteX228" fmla="*/ 8871123 w 10232859"/>
              <a:gd name="connsiteY228" fmla="*/ 1221160 h 1699043"/>
              <a:gd name="connsiteX229" fmla="*/ 8903537 w 10232859"/>
              <a:gd name="connsiteY229" fmla="*/ 1230588 h 1699043"/>
              <a:gd name="connsiteX230" fmla="*/ 8933767 w 10232859"/>
              <a:gd name="connsiteY230" fmla="*/ 1263368 h 1699043"/>
              <a:gd name="connsiteX231" fmla="*/ 8985765 w 10232859"/>
              <a:gd name="connsiteY231" fmla="*/ 1287664 h 1699043"/>
              <a:gd name="connsiteX232" fmla="*/ 9071444 w 10232859"/>
              <a:gd name="connsiteY232" fmla="*/ 1317305 h 1699043"/>
              <a:gd name="connsiteX233" fmla="*/ 9096711 w 10232859"/>
              <a:gd name="connsiteY233" fmla="*/ 1327777 h 1699043"/>
              <a:gd name="connsiteX234" fmla="*/ 9338853 w 10232859"/>
              <a:gd name="connsiteY234" fmla="*/ 1448046 h 1699043"/>
              <a:gd name="connsiteX235" fmla="*/ 9520814 w 10232859"/>
              <a:gd name="connsiteY235" fmla="*/ 1449827 h 1699043"/>
              <a:gd name="connsiteX236" fmla="*/ 9702271 w 10232859"/>
              <a:gd name="connsiteY236" fmla="*/ 1488553 h 1699043"/>
              <a:gd name="connsiteX237" fmla="*/ 9744273 w 10232859"/>
              <a:gd name="connsiteY237" fmla="*/ 1523512 h 1699043"/>
              <a:gd name="connsiteX238" fmla="*/ 9771903 w 10232859"/>
              <a:gd name="connsiteY238" fmla="*/ 1530034 h 1699043"/>
              <a:gd name="connsiteX239" fmla="*/ 9818565 w 10232859"/>
              <a:gd name="connsiteY239" fmla="*/ 1538545 h 1699043"/>
              <a:gd name="connsiteX240" fmla="*/ 9882202 w 10232859"/>
              <a:gd name="connsiteY240" fmla="*/ 1565888 h 1699043"/>
              <a:gd name="connsiteX241" fmla="*/ 10022025 w 10232859"/>
              <a:gd name="connsiteY241" fmla="*/ 1599696 h 1699043"/>
              <a:gd name="connsiteX242" fmla="*/ 10220406 w 10232859"/>
              <a:gd name="connsiteY242" fmla="*/ 1677005 h 1699043"/>
              <a:gd name="connsiteX243" fmla="*/ 10232859 w 10232859"/>
              <a:gd name="connsiteY243" fmla="*/ 1699043 h 1699043"/>
              <a:gd name="connsiteX244" fmla="*/ 0 w 10232859"/>
              <a:gd name="connsiteY244" fmla="*/ 1699043 h 1699043"/>
              <a:gd name="connsiteX245" fmla="*/ 0 w 10232859"/>
              <a:gd name="connsiteY245" fmla="*/ 21828 h 1699043"/>
              <a:gd name="connsiteX246" fmla="*/ 8097 w 10232859"/>
              <a:gd name="connsiteY246" fmla="*/ 24355 h 1699043"/>
              <a:gd name="connsiteX247" fmla="*/ 77128 w 10232859"/>
              <a:gd name="connsiteY247" fmla="*/ 6867 h 1699043"/>
              <a:gd name="connsiteX248" fmla="*/ 188338 w 10232859"/>
              <a:gd name="connsiteY248" fmla="*/ 5079 h 1699043"/>
              <a:gd name="connsiteX249" fmla="*/ 298809 w 10232859"/>
              <a:gd name="connsiteY249" fmla="*/ 6198 h 1699043"/>
              <a:gd name="connsiteX250" fmla="*/ 338985 w 10232859"/>
              <a:gd name="connsiteY250" fmla="*/ 8006 h 1699043"/>
              <a:gd name="connsiteX251" fmla="*/ 409815 w 10232859"/>
              <a:gd name="connsiteY251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11246 w 10232859"/>
              <a:gd name="connsiteY41" fmla="*/ 233408 h 1699043"/>
              <a:gd name="connsiteX42" fmla="*/ 2364066 w 10232859"/>
              <a:gd name="connsiteY42" fmla="*/ 218237 h 1699043"/>
              <a:gd name="connsiteX43" fmla="*/ 2400814 w 10232859"/>
              <a:gd name="connsiteY43" fmla="*/ 227165 h 1699043"/>
              <a:gd name="connsiteX44" fmla="*/ 2408414 w 10232859"/>
              <a:gd name="connsiteY44" fmla="*/ 228429 h 1699043"/>
              <a:gd name="connsiteX45" fmla="*/ 2408650 w 10232859"/>
              <a:gd name="connsiteY45" fmla="*/ 228234 h 1699043"/>
              <a:gd name="connsiteX46" fmla="*/ 2416835 w 10232859"/>
              <a:gd name="connsiteY46" fmla="*/ 229128 h 1699043"/>
              <a:gd name="connsiteX47" fmla="*/ 2422271 w 10232859"/>
              <a:gd name="connsiteY47" fmla="*/ 230733 h 1699043"/>
              <a:gd name="connsiteX48" fmla="*/ 2490341 w 10232859"/>
              <a:gd name="connsiteY48" fmla="*/ 211074 h 1699043"/>
              <a:gd name="connsiteX49" fmla="*/ 2588929 w 10232859"/>
              <a:gd name="connsiteY49" fmla="*/ 200980 h 1699043"/>
              <a:gd name="connsiteX50" fmla="*/ 2687426 w 10232859"/>
              <a:gd name="connsiteY50" fmla="*/ 193848 h 1699043"/>
              <a:gd name="connsiteX51" fmla="*/ 2723517 w 10232859"/>
              <a:gd name="connsiteY51" fmla="*/ 192652 h 1699043"/>
              <a:gd name="connsiteX52" fmla="*/ 2785956 w 10232859"/>
              <a:gd name="connsiteY52" fmla="*/ 184404 h 1699043"/>
              <a:gd name="connsiteX53" fmla="*/ 2813378 w 10232859"/>
              <a:gd name="connsiteY53" fmla="*/ 176833 h 1699043"/>
              <a:gd name="connsiteX54" fmla="*/ 2814782 w 10232859"/>
              <a:gd name="connsiteY54" fmla="*/ 177153 h 1699043"/>
              <a:gd name="connsiteX55" fmla="*/ 2816580 w 10232859"/>
              <a:gd name="connsiteY55" fmla="*/ 174366 h 1699043"/>
              <a:gd name="connsiteX56" fmla="*/ 2821623 w 10232859"/>
              <a:gd name="connsiteY56" fmla="*/ 172875 h 1699043"/>
              <a:gd name="connsiteX57" fmla="*/ 2836688 w 10232859"/>
              <a:gd name="connsiteY57" fmla="*/ 172971 h 1699043"/>
              <a:gd name="connsiteX58" fmla="*/ 2842564 w 10232859"/>
              <a:gd name="connsiteY58" fmla="*/ 173695 h 1699043"/>
              <a:gd name="connsiteX59" fmla="*/ 2850712 w 10232859"/>
              <a:gd name="connsiteY59" fmla="*/ 173290 h 1699043"/>
              <a:gd name="connsiteX60" fmla="*/ 2850846 w 10232859"/>
              <a:gd name="connsiteY60" fmla="*/ 173062 h 1699043"/>
              <a:gd name="connsiteX61" fmla="*/ 2858611 w 10232859"/>
              <a:gd name="connsiteY61" fmla="*/ 173112 h 1699043"/>
              <a:gd name="connsiteX62" fmla="*/ 2897454 w 10232859"/>
              <a:gd name="connsiteY62" fmla="*/ 176114 h 1699043"/>
              <a:gd name="connsiteX63" fmla="*/ 2940369 w 10232859"/>
              <a:gd name="connsiteY63" fmla="*/ 152944 h 1699043"/>
              <a:gd name="connsiteX64" fmla="*/ 2959670 w 10232859"/>
              <a:gd name="connsiteY64" fmla="*/ 148367 h 1699043"/>
              <a:gd name="connsiteX65" fmla="*/ 2969615 w 10232859"/>
              <a:gd name="connsiteY65" fmla="*/ 144755 h 1699043"/>
              <a:gd name="connsiteX66" fmla="*/ 2970000 w 10232859"/>
              <a:gd name="connsiteY66" fmla="*/ 143776 h 1699043"/>
              <a:gd name="connsiteX67" fmla="*/ 3007272 w 10232859"/>
              <a:gd name="connsiteY67" fmla="*/ 146766 h 1699043"/>
              <a:gd name="connsiteX68" fmla="*/ 3011677 w 10232859"/>
              <a:gd name="connsiteY68" fmla="*/ 145404 h 1699043"/>
              <a:gd name="connsiteX69" fmla="*/ 3036668 w 10232859"/>
              <a:gd name="connsiteY69" fmla="*/ 149604 h 1699043"/>
              <a:gd name="connsiteX70" fmla="*/ 3049208 w 10232859"/>
              <a:gd name="connsiteY70" fmla="*/ 150573 h 1699043"/>
              <a:gd name="connsiteX71" fmla="*/ 3053517 w 10232859"/>
              <a:gd name="connsiteY71" fmla="*/ 153322 h 1699043"/>
              <a:gd name="connsiteX72" fmla="*/ 3071637 w 10232859"/>
              <a:gd name="connsiteY72" fmla="*/ 153496 h 1699043"/>
              <a:gd name="connsiteX73" fmla="*/ 3110077 w 10232859"/>
              <a:gd name="connsiteY73" fmla="*/ 149202 h 1699043"/>
              <a:gd name="connsiteX74" fmla="*/ 3173743 w 10232859"/>
              <a:gd name="connsiteY74" fmla="*/ 159581 h 1699043"/>
              <a:gd name="connsiteX75" fmla="*/ 3254203 w 10232859"/>
              <a:gd name="connsiteY75" fmla="*/ 151756 h 1699043"/>
              <a:gd name="connsiteX76" fmla="*/ 3380350 w 10232859"/>
              <a:gd name="connsiteY76" fmla="*/ 151151 h 1699043"/>
              <a:gd name="connsiteX77" fmla="*/ 3476147 w 10232859"/>
              <a:gd name="connsiteY77" fmla="*/ 170925 h 1699043"/>
              <a:gd name="connsiteX78" fmla="*/ 3581876 w 10232859"/>
              <a:gd name="connsiteY78" fmla="*/ 150448 h 1699043"/>
              <a:gd name="connsiteX79" fmla="*/ 3704761 w 10232859"/>
              <a:gd name="connsiteY79" fmla="*/ 150492 h 1699043"/>
              <a:gd name="connsiteX80" fmla="*/ 3755040 w 10232859"/>
              <a:gd name="connsiteY80" fmla="*/ 141978 h 1699043"/>
              <a:gd name="connsiteX81" fmla="*/ 3804689 w 10232859"/>
              <a:gd name="connsiteY81" fmla="*/ 151893 h 1699043"/>
              <a:gd name="connsiteX82" fmla="*/ 3821793 w 10232859"/>
              <a:gd name="connsiteY82" fmla="*/ 144743 h 1699043"/>
              <a:gd name="connsiteX83" fmla="*/ 3824682 w 10232859"/>
              <a:gd name="connsiteY83" fmla="*/ 143319 h 1699043"/>
              <a:gd name="connsiteX84" fmla="*/ 3837536 w 10232859"/>
              <a:gd name="connsiteY84" fmla="*/ 141778 h 1699043"/>
              <a:gd name="connsiteX85" fmla="*/ 3839550 w 10232859"/>
              <a:gd name="connsiteY85" fmla="*/ 136147 h 1699043"/>
              <a:gd name="connsiteX86" fmla="*/ 3857743 w 10232859"/>
              <a:gd name="connsiteY86" fmla="*/ 130104 h 1699043"/>
              <a:gd name="connsiteX87" fmla="*/ 3881852 w 10232859"/>
              <a:gd name="connsiteY87" fmla="*/ 128717 h 1699043"/>
              <a:gd name="connsiteX88" fmla="*/ 3998088 w 10232859"/>
              <a:gd name="connsiteY88" fmla="*/ 127932 h 1699043"/>
              <a:gd name="connsiteX89" fmla="*/ 4066682 w 10232859"/>
              <a:gd name="connsiteY89" fmla="*/ 124147 h 1699043"/>
              <a:gd name="connsiteX90" fmla="*/ 4091246 w 10232859"/>
              <a:gd name="connsiteY90" fmla="*/ 117503 h 1699043"/>
              <a:gd name="connsiteX91" fmla="*/ 4126556 w 10232859"/>
              <a:gd name="connsiteY91" fmla="*/ 111725 h 1699043"/>
              <a:gd name="connsiteX92" fmla="*/ 4187717 w 10232859"/>
              <a:gd name="connsiteY92" fmla="*/ 97496 h 1699043"/>
              <a:gd name="connsiteX93" fmla="*/ 4220826 w 10232859"/>
              <a:gd name="connsiteY93" fmla="*/ 95991 h 1699043"/>
              <a:gd name="connsiteX94" fmla="*/ 4239014 w 10232859"/>
              <a:gd name="connsiteY94" fmla="*/ 90840 h 1699043"/>
              <a:gd name="connsiteX95" fmla="*/ 4246653 w 10232859"/>
              <a:gd name="connsiteY95" fmla="*/ 91360 h 1699043"/>
              <a:gd name="connsiteX96" fmla="*/ 4271841 w 10232859"/>
              <a:gd name="connsiteY96" fmla="*/ 90188 h 1699043"/>
              <a:gd name="connsiteX97" fmla="*/ 4286277 w 10232859"/>
              <a:gd name="connsiteY97" fmla="*/ 90173 h 1699043"/>
              <a:gd name="connsiteX98" fmla="*/ 4292025 w 10232859"/>
              <a:gd name="connsiteY98" fmla="*/ 90407 h 1699043"/>
              <a:gd name="connsiteX99" fmla="*/ 4304713 w 10232859"/>
              <a:gd name="connsiteY99" fmla="*/ 95673 h 1699043"/>
              <a:gd name="connsiteX100" fmla="*/ 4321285 w 10232859"/>
              <a:gd name="connsiteY100" fmla="*/ 93560 h 1699043"/>
              <a:gd name="connsiteX101" fmla="*/ 4339561 w 10232859"/>
              <a:gd name="connsiteY101" fmla="*/ 98806 h 1699043"/>
              <a:gd name="connsiteX102" fmla="*/ 4343990 w 10232859"/>
              <a:gd name="connsiteY102" fmla="*/ 94576 h 1699043"/>
              <a:gd name="connsiteX103" fmla="*/ 4358885 w 10232859"/>
              <a:gd name="connsiteY103" fmla="*/ 90264 h 1699043"/>
              <a:gd name="connsiteX104" fmla="*/ 4371648 w 10232859"/>
              <a:gd name="connsiteY104" fmla="*/ 95312 h 1699043"/>
              <a:gd name="connsiteX105" fmla="*/ 4398380 w 10232859"/>
              <a:gd name="connsiteY105" fmla="*/ 98447 h 1699043"/>
              <a:gd name="connsiteX106" fmla="*/ 4405729 w 10232859"/>
              <a:gd name="connsiteY106" fmla="*/ 97677 h 1699043"/>
              <a:gd name="connsiteX107" fmla="*/ 4431408 w 10232859"/>
              <a:gd name="connsiteY107" fmla="*/ 104311 h 1699043"/>
              <a:gd name="connsiteX108" fmla="*/ 4472183 w 10232859"/>
              <a:gd name="connsiteY108" fmla="*/ 109916 h 1699043"/>
              <a:gd name="connsiteX109" fmla="*/ 4518828 w 10232859"/>
              <a:gd name="connsiteY109" fmla="*/ 112600 h 1699043"/>
              <a:gd name="connsiteX110" fmla="*/ 4532040 w 10232859"/>
              <a:gd name="connsiteY110" fmla="*/ 117793 h 1699043"/>
              <a:gd name="connsiteX111" fmla="*/ 4617778 w 10232859"/>
              <a:gd name="connsiteY111" fmla="*/ 130479 h 1699043"/>
              <a:gd name="connsiteX112" fmla="*/ 4641872 w 10232859"/>
              <a:gd name="connsiteY112" fmla="*/ 134207 h 1699043"/>
              <a:gd name="connsiteX113" fmla="*/ 4662766 w 10232859"/>
              <a:gd name="connsiteY113" fmla="*/ 132438 h 1699043"/>
              <a:gd name="connsiteX114" fmla="*/ 4667770 w 10232859"/>
              <a:gd name="connsiteY114" fmla="*/ 127694 h 1699043"/>
              <a:gd name="connsiteX115" fmla="*/ 4681052 w 10232859"/>
              <a:gd name="connsiteY115" fmla="*/ 128947 h 1699043"/>
              <a:gd name="connsiteX116" fmla="*/ 4684624 w 10232859"/>
              <a:gd name="connsiteY116" fmla="*/ 128241 h 1699043"/>
              <a:gd name="connsiteX117" fmla="*/ 4705061 w 10232859"/>
              <a:gd name="connsiteY117" fmla="*/ 125234 h 1699043"/>
              <a:gd name="connsiteX118" fmla="*/ 4747746 w 10232859"/>
              <a:gd name="connsiteY118" fmla="*/ 144617 h 1699043"/>
              <a:gd name="connsiteX119" fmla="*/ 4801045 w 10232859"/>
              <a:gd name="connsiteY119" fmla="*/ 147239 h 1699043"/>
              <a:gd name="connsiteX120" fmla="*/ 5001600 w 10232859"/>
              <a:gd name="connsiteY120" fmla="*/ 190239 h 1699043"/>
              <a:gd name="connsiteX121" fmla="*/ 5033465 w 10232859"/>
              <a:gd name="connsiteY121" fmla="*/ 175915 h 1699043"/>
              <a:gd name="connsiteX122" fmla="*/ 5115965 w 10232859"/>
              <a:gd name="connsiteY122" fmla="*/ 186069 h 1699043"/>
              <a:gd name="connsiteX123" fmla="*/ 5237936 w 10232859"/>
              <a:gd name="connsiteY123" fmla="*/ 239508 h 1699043"/>
              <a:gd name="connsiteX124" fmla="*/ 5290566 w 10232859"/>
              <a:gd name="connsiteY124" fmla="*/ 263295 h 1699043"/>
              <a:gd name="connsiteX125" fmla="*/ 5344878 w 10232859"/>
              <a:gd name="connsiteY125" fmla="*/ 276360 h 1699043"/>
              <a:gd name="connsiteX126" fmla="*/ 5413398 w 10232859"/>
              <a:gd name="connsiteY126" fmla="*/ 276235 h 1699043"/>
              <a:gd name="connsiteX127" fmla="*/ 5415629 w 10232859"/>
              <a:gd name="connsiteY127" fmla="*/ 275768 h 1699043"/>
              <a:gd name="connsiteX128" fmla="*/ 5433078 w 10232859"/>
              <a:gd name="connsiteY128" fmla="*/ 279684 h 1699043"/>
              <a:gd name="connsiteX129" fmla="*/ 5435759 w 10232859"/>
              <a:gd name="connsiteY129" fmla="*/ 283100 h 1699043"/>
              <a:gd name="connsiteX130" fmla="*/ 5447372 w 10232859"/>
              <a:gd name="connsiteY130" fmla="*/ 286587 h 1699043"/>
              <a:gd name="connsiteX131" fmla="*/ 5469289 w 10232859"/>
              <a:gd name="connsiteY131" fmla="*/ 295620 h 1699043"/>
              <a:gd name="connsiteX132" fmla="*/ 5508752 w 10232859"/>
              <a:gd name="connsiteY132" fmla="*/ 305753 h 1699043"/>
              <a:gd name="connsiteX133" fmla="*/ 5509657 w 10232859"/>
              <a:gd name="connsiteY133" fmla="*/ 304936 h 1699043"/>
              <a:gd name="connsiteX134" fmla="*/ 5521245 w 10232859"/>
              <a:gd name="connsiteY134" fmla="*/ 303688 h 1699043"/>
              <a:gd name="connsiteX135" fmla="*/ 5542415 w 10232859"/>
              <a:gd name="connsiteY135" fmla="*/ 303495 h 1699043"/>
              <a:gd name="connsiteX136" fmla="*/ 5596538 w 10232859"/>
              <a:gd name="connsiteY136" fmla="*/ 291153 h 1699043"/>
              <a:gd name="connsiteX137" fmla="*/ 5632514 w 10232859"/>
              <a:gd name="connsiteY137" fmla="*/ 301962 h 1699043"/>
              <a:gd name="connsiteX138" fmla="*/ 5640005 w 10232859"/>
              <a:gd name="connsiteY138" fmla="*/ 303617 h 1699043"/>
              <a:gd name="connsiteX139" fmla="*/ 5640259 w 10232859"/>
              <a:gd name="connsiteY139" fmla="*/ 303435 h 1699043"/>
              <a:gd name="connsiteX140" fmla="*/ 5648365 w 10232859"/>
              <a:gd name="connsiteY140" fmla="*/ 304754 h 1699043"/>
              <a:gd name="connsiteX141" fmla="*/ 5653662 w 10232859"/>
              <a:gd name="connsiteY141" fmla="*/ 306635 h 1699043"/>
              <a:gd name="connsiteX142" fmla="*/ 5668196 w 10232859"/>
              <a:gd name="connsiteY142" fmla="*/ 309846 h 1699043"/>
              <a:gd name="connsiteX143" fmla="*/ 5673886 w 10232859"/>
              <a:gd name="connsiteY143" fmla="*/ 309526 h 1699043"/>
              <a:gd name="connsiteX144" fmla="*/ 5677139 w 10232859"/>
              <a:gd name="connsiteY144" fmla="*/ 307345 h 1699043"/>
              <a:gd name="connsiteX145" fmla="*/ 5708983 w 10232859"/>
              <a:gd name="connsiteY145" fmla="*/ 306674 h 1699043"/>
              <a:gd name="connsiteX146" fmla="*/ 5773909 w 10232859"/>
              <a:gd name="connsiteY146" fmla="*/ 312061 h 1699043"/>
              <a:gd name="connsiteX147" fmla="*/ 5809500 w 10232859"/>
              <a:gd name="connsiteY147" fmla="*/ 318450 h 1699043"/>
              <a:gd name="connsiteX148" fmla="*/ 5908729 w 10232859"/>
              <a:gd name="connsiteY148" fmla="*/ 332335 h 1699043"/>
              <a:gd name="connsiteX149" fmla="*/ 6009654 w 10232859"/>
              <a:gd name="connsiteY149" fmla="*/ 343526 h 1699043"/>
              <a:gd name="connsiteX150" fmla="*/ 6067487 w 10232859"/>
              <a:gd name="connsiteY150" fmla="*/ 333712 h 1699043"/>
              <a:gd name="connsiteX151" fmla="*/ 6073281 w 10232859"/>
              <a:gd name="connsiteY151" fmla="*/ 334316 h 1699043"/>
              <a:gd name="connsiteX152" fmla="*/ 6086225 w 10232859"/>
              <a:gd name="connsiteY152" fmla="*/ 339621 h 1699043"/>
              <a:gd name="connsiteX153" fmla="*/ 6105063 w 10232859"/>
              <a:gd name="connsiteY153" fmla="*/ 347340 h 1699043"/>
              <a:gd name="connsiteX154" fmla="*/ 6135796 w 10232859"/>
              <a:gd name="connsiteY154" fmla="*/ 363143 h 1699043"/>
              <a:gd name="connsiteX155" fmla="*/ 6195166 w 10232859"/>
              <a:gd name="connsiteY155" fmla="*/ 360190 h 1699043"/>
              <a:gd name="connsiteX156" fmla="*/ 6216259 w 10232859"/>
              <a:gd name="connsiteY156" fmla="*/ 363365 h 1699043"/>
              <a:gd name="connsiteX157" fmla="*/ 6228331 w 10232859"/>
              <a:gd name="connsiteY157" fmla="*/ 364034 h 1699043"/>
              <a:gd name="connsiteX158" fmla="*/ 6229602 w 10232859"/>
              <a:gd name="connsiteY158" fmla="*/ 363414 h 1699043"/>
              <a:gd name="connsiteX159" fmla="*/ 6258988 w 10232859"/>
              <a:gd name="connsiteY159" fmla="*/ 378660 h 1699043"/>
              <a:gd name="connsiteX160" fmla="*/ 6264106 w 10232859"/>
              <a:gd name="connsiteY160" fmla="*/ 379141 h 1699043"/>
              <a:gd name="connsiteX161" fmla="*/ 6281703 w 10232859"/>
              <a:gd name="connsiteY161" fmla="*/ 391054 h 1699043"/>
              <a:gd name="connsiteX162" fmla="*/ 6291622 w 10232859"/>
              <a:gd name="connsiteY162" fmla="*/ 396155 h 1699043"/>
              <a:gd name="connsiteX163" fmla="*/ 6292712 w 10232859"/>
              <a:gd name="connsiteY163" fmla="*/ 399771 h 1699043"/>
              <a:gd name="connsiteX164" fmla="*/ 6308227 w 10232859"/>
              <a:gd name="connsiteY164" fmla="*/ 406196 h 1699043"/>
              <a:gd name="connsiteX165" fmla="*/ 6328981 w 10232859"/>
              <a:gd name="connsiteY165" fmla="*/ 409495 h 1699043"/>
              <a:gd name="connsiteX166" fmla="*/ 6368693 w 10232859"/>
              <a:gd name="connsiteY166" fmla="*/ 417845 h 1699043"/>
              <a:gd name="connsiteX167" fmla="*/ 6414811 w 10232859"/>
              <a:gd name="connsiteY167" fmla="*/ 452200 h 1699043"/>
              <a:gd name="connsiteX168" fmla="*/ 6467879 w 10232859"/>
              <a:gd name="connsiteY168" fmla="*/ 468248 h 1699043"/>
              <a:gd name="connsiteX169" fmla="*/ 6564351 w 10232859"/>
              <a:gd name="connsiteY169" fmla="*/ 537518 h 1699043"/>
              <a:gd name="connsiteX170" fmla="*/ 6711178 w 10232859"/>
              <a:gd name="connsiteY170" fmla="*/ 573610 h 1699043"/>
              <a:gd name="connsiteX171" fmla="*/ 6764036 w 10232859"/>
              <a:gd name="connsiteY171" fmla="*/ 588943 h 1699043"/>
              <a:gd name="connsiteX172" fmla="*/ 6858983 w 10232859"/>
              <a:gd name="connsiteY172" fmla="*/ 623723 h 1699043"/>
              <a:gd name="connsiteX173" fmla="*/ 6910661 w 10232859"/>
              <a:gd name="connsiteY173" fmla="*/ 634620 h 1699043"/>
              <a:gd name="connsiteX174" fmla="*/ 6944111 w 10232859"/>
              <a:gd name="connsiteY174" fmla="*/ 659502 h 1699043"/>
              <a:gd name="connsiteX175" fmla="*/ 6965771 w 10232859"/>
              <a:gd name="connsiteY175" fmla="*/ 659931 h 1699043"/>
              <a:gd name="connsiteX176" fmla="*/ 6969639 w 10232859"/>
              <a:gd name="connsiteY176" fmla="*/ 659837 h 1699043"/>
              <a:gd name="connsiteX177" fmla="*/ 6982242 w 10232859"/>
              <a:gd name="connsiteY177" fmla="*/ 663112 h 1699043"/>
              <a:gd name="connsiteX178" fmla="*/ 6989387 w 10232859"/>
              <a:gd name="connsiteY178" fmla="*/ 659474 h 1699043"/>
              <a:gd name="connsiteX179" fmla="*/ 7010930 w 10232859"/>
              <a:gd name="connsiteY179" fmla="*/ 661134 h 1699043"/>
              <a:gd name="connsiteX180" fmla="*/ 7033125 w 10232859"/>
              <a:gd name="connsiteY180" fmla="*/ 668436 h 1699043"/>
              <a:gd name="connsiteX181" fmla="*/ 7134461 w 10232859"/>
              <a:gd name="connsiteY181" fmla="*/ 708192 h 1699043"/>
              <a:gd name="connsiteX182" fmla="*/ 7197450 w 10232859"/>
              <a:gd name="connsiteY182" fmla="*/ 729094 h 1699043"/>
              <a:gd name="connsiteX183" fmla="*/ 7225084 w 10232859"/>
              <a:gd name="connsiteY183" fmla="*/ 732505 h 1699043"/>
              <a:gd name="connsiteX184" fmla="*/ 7261183 w 10232859"/>
              <a:gd name="connsiteY184" fmla="*/ 740313 h 1699043"/>
              <a:gd name="connsiteX185" fmla="*/ 7327760 w 10232859"/>
              <a:gd name="connsiteY185" fmla="*/ 750586 h 1699043"/>
              <a:gd name="connsiteX186" fmla="*/ 7412222 w 10232859"/>
              <a:gd name="connsiteY186" fmla="*/ 770487 h 1699043"/>
              <a:gd name="connsiteX187" fmla="*/ 7457904 w 10232859"/>
              <a:gd name="connsiteY187" fmla="*/ 804321 h 1699043"/>
              <a:gd name="connsiteX188" fmla="*/ 7465795 w 10232859"/>
              <a:gd name="connsiteY188" fmla="*/ 802598 h 1699043"/>
              <a:gd name="connsiteX189" fmla="*/ 7505046 w 10232859"/>
              <a:gd name="connsiteY189" fmla="*/ 816517 h 1699043"/>
              <a:gd name="connsiteX190" fmla="*/ 7623220 w 10232859"/>
              <a:gd name="connsiteY190" fmla="*/ 888520 h 1699043"/>
              <a:gd name="connsiteX191" fmla="*/ 7700458 w 10232859"/>
              <a:gd name="connsiteY191" fmla="*/ 915079 h 1699043"/>
              <a:gd name="connsiteX192" fmla="*/ 7730988 w 10232859"/>
              <a:gd name="connsiteY192" fmla="*/ 920756 h 1699043"/>
              <a:gd name="connsiteX193" fmla="*/ 7781942 w 10232859"/>
              <a:gd name="connsiteY193" fmla="*/ 930503 h 1699043"/>
              <a:gd name="connsiteX194" fmla="*/ 7827704 w 10232859"/>
              <a:gd name="connsiteY194" fmla="*/ 928558 h 1699043"/>
              <a:gd name="connsiteX195" fmla="*/ 7867270 w 10232859"/>
              <a:gd name="connsiteY195" fmla="*/ 940366 h 1699043"/>
              <a:gd name="connsiteX196" fmla="*/ 7866538 w 10232859"/>
              <a:gd name="connsiteY196" fmla="*/ 955045 h 1699043"/>
              <a:gd name="connsiteX197" fmla="*/ 7912084 w 10232859"/>
              <a:gd name="connsiteY197" fmla="*/ 963800 h 1699043"/>
              <a:gd name="connsiteX198" fmla="*/ 7982264 w 10232859"/>
              <a:gd name="connsiteY198" fmla="*/ 975773 h 1699043"/>
              <a:gd name="connsiteX199" fmla="*/ 7991272 w 10232859"/>
              <a:gd name="connsiteY199" fmla="*/ 981104 h 1699043"/>
              <a:gd name="connsiteX200" fmla="*/ 8006496 w 10232859"/>
              <a:gd name="connsiteY200" fmla="*/ 972839 h 1699043"/>
              <a:gd name="connsiteX201" fmla="*/ 8034497 w 10232859"/>
              <a:gd name="connsiteY201" fmla="*/ 972054 h 1699043"/>
              <a:gd name="connsiteX202" fmla="*/ 8150881 w 10232859"/>
              <a:gd name="connsiteY202" fmla="*/ 990411 h 1699043"/>
              <a:gd name="connsiteX203" fmla="*/ 8172106 w 10232859"/>
              <a:gd name="connsiteY203" fmla="*/ 990512 h 1699043"/>
              <a:gd name="connsiteX204" fmla="*/ 8196076 w 10232859"/>
              <a:gd name="connsiteY204" fmla="*/ 1000078 h 1699043"/>
              <a:gd name="connsiteX205" fmla="*/ 8247463 w 10232859"/>
              <a:gd name="connsiteY205" fmla="*/ 1016332 h 1699043"/>
              <a:gd name="connsiteX206" fmla="*/ 8279272 w 10232859"/>
              <a:gd name="connsiteY206" fmla="*/ 1032921 h 1699043"/>
              <a:gd name="connsiteX207" fmla="*/ 8289611 w 10232859"/>
              <a:gd name="connsiteY207" fmla="*/ 1028630 h 1699043"/>
              <a:gd name="connsiteX208" fmla="*/ 8311483 w 10232859"/>
              <a:gd name="connsiteY208" fmla="*/ 1029399 h 1699043"/>
              <a:gd name="connsiteX209" fmla="*/ 8399489 w 10232859"/>
              <a:gd name="connsiteY209" fmla="*/ 1048562 h 1699043"/>
              <a:gd name="connsiteX210" fmla="*/ 8415973 w 10232859"/>
              <a:gd name="connsiteY210" fmla="*/ 1049660 h 1699043"/>
              <a:gd name="connsiteX211" fmla="*/ 8433326 w 10232859"/>
              <a:gd name="connsiteY211" fmla="*/ 1057881 h 1699043"/>
              <a:gd name="connsiteX212" fmla="*/ 8502328 w 10232859"/>
              <a:gd name="connsiteY212" fmla="*/ 1091498 h 1699043"/>
              <a:gd name="connsiteX213" fmla="*/ 8534346 w 10232859"/>
              <a:gd name="connsiteY213" fmla="*/ 1106980 h 1699043"/>
              <a:gd name="connsiteX214" fmla="*/ 8534980 w 10232859"/>
              <a:gd name="connsiteY214" fmla="*/ 1110861 h 1699043"/>
              <a:gd name="connsiteX215" fmla="*/ 8544104 w 10232859"/>
              <a:gd name="connsiteY215" fmla="*/ 1108406 h 1699043"/>
              <a:gd name="connsiteX216" fmla="*/ 8567742 w 10232859"/>
              <a:gd name="connsiteY216" fmla="*/ 1117590 h 1699043"/>
              <a:gd name="connsiteX217" fmla="*/ 8633779 w 10232859"/>
              <a:gd name="connsiteY217" fmla="*/ 1139226 h 1699043"/>
              <a:gd name="connsiteX218" fmla="*/ 8676965 w 10232859"/>
              <a:gd name="connsiteY218" fmla="*/ 1156949 h 1699043"/>
              <a:gd name="connsiteX219" fmla="*/ 8698944 w 10232859"/>
              <a:gd name="connsiteY219" fmla="*/ 1156939 h 1699043"/>
              <a:gd name="connsiteX220" fmla="*/ 8711456 w 10232859"/>
              <a:gd name="connsiteY220" fmla="*/ 1169217 h 1699043"/>
              <a:gd name="connsiteX221" fmla="*/ 8732793 w 10232859"/>
              <a:gd name="connsiteY221" fmla="*/ 1172972 h 1699043"/>
              <a:gd name="connsiteX222" fmla="*/ 8751897 w 10232859"/>
              <a:gd name="connsiteY222" fmla="*/ 1190886 h 1699043"/>
              <a:gd name="connsiteX223" fmla="*/ 8793564 w 10232859"/>
              <a:gd name="connsiteY223" fmla="*/ 1172572 h 1699043"/>
              <a:gd name="connsiteX224" fmla="*/ 8834270 w 10232859"/>
              <a:gd name="connsiteY224" fmla="*/ 1206624 h 1699043"/>
              <a:gd name="connsiteX225" fmla="*/ 8853872 w 10232859"/>
              <a:gd name="connsiteY225" fmla="*/ 1214714 h 1699043"/>
              <a:gd name="connsiteX226" fmla="*/ 8861901 w 10232859"/>
              <a:gd name="connsiteY226" fmla="*/ 1211375 h 1699043"/>
              <a:gd name="connsiteX227" fmla="*/ 8874168 w 10232859"/>
              <a:gd name="connsiteY227" fmla="*/ 1213967 h 1699043"/>
              <a:gd name="connsiteX228" fmla="*/ 8871123 w 10232859"/>
              <a:gd name="connsiteY228" fmla="*/ 1221160 h 1699043"/>
              <a:gd name="connsiteX229" fmla="*/ 8903537 w 10232859"/>
              <a:gd name="connsiteY229" fmla="*/ 1230588 h 1699043"/>
              <a:gd name="connsiteX230" fmla="*/ 8933767 w 10232859"/>
              <a:gd name="connsiteY230" fmla="*/ 1263368 h 1699043"/>
              <a:gd name="connsiteX231" fmla="*/ 8985765 w 10232859"/>
              <a:gd name="connsiteY231" fmla="*/ 1287664 h 1699043"/>
              <a:gd name="connsiteX232" fmla="*/ 9071444 w 10232859"/>
              <a:gd name="connsiteY232" fmla="*/ 1317305 h 1699043"/>
              <a:gd name="connsiteX233" fmla="*/ 9096711 w 10232859"/>
              <a:gd name="connsiteY233" fmla="*/ 1327777 h 1699043"/>
              <a:gd name="connsiteX234" fmla="*/ 9338853 w 10232859"/>
              <a:gd name="connsiteY234" fmla="*/ 1448046 h 1699043"/>
              <a:gd name="connsiteX235" fmla="*/ 9520814 w 10232859"/>
              <a:gd name="connsiteY235" fmla="*/ 1449827 h 1699043"/>
              <a:gd name="connsiteX236" fmla="*/ 9702271 w 10232859"/>
              <a:gd name="connsiteY236" fmla="*/ 1488553 h 1699043"/>
              <a:gd name="connsiteX237" fmla="*/ 9744273 w 10232859"/>
              <a:gd name="connsiteY237" fmla="*/ 1523512 h 1699043"/>
              <a:gd name="connsiteX238" fmla="*/ 9771903 w 10232859"/>
              <a:gd name="connsiteY238" fmla="*/ 1530034 h 1699043"/>
              <a:gd name="connsiteX239" fmla="*/ 9818565 w 10232859"/>
              <a:gd name="connsiteY239" fmla="*/ 1538545 h 1699043"/>
              <a:gd name="connsiteX240" fmla="*/ 9882202 w 10232859"/>
              <a:gd name="connsiteY240" fmla="*/ 1565888 h 1699043"/>
              <a:gd name="connsiteX241" fmla="*/ 10022025 w 10232859"/>
              <a:gd name="connsiteY241" fmla="*/ 1599696 h 1699043"/>
              <a:gd name="connsiteX242" fmla="*/ 10220406 w 10232859"/>
              <a:gd name="connsiteY242" fmla="*/ 1677005 h 1699043"/>
              <a:gd name="connsiteX243" fmla="*/ 10232859 w 10232859"/>
              <a:gd name="connsiteY243" fmla="*/ 1699043 h 1699043"/>
              <a:gd name="connsiteX244" fmla="*/ 0 w 10232859"/>
              <a:gd name="connsiteY244" fmla="*/ 1699043 h 1699043"/>
              <a:gd name="connsiteX245" fmla="*/ 0 w 10232859"/>
              <a:gd name="connsiteY245" fmla="*/ 21828 h 1699043"/>
              <a:gd name="connsiteX246" fmla="*/ 8097 w 10232859"/>
              <a:gd name="connsiteY246" fmla="*/ 24355 h 1699043"/>
              <a:gd name="connsiteX247" fmla="*/ 77128 w 10232859"/>
              <a:gd name="connsiteY247" fmla="*/ 6867 h 1699043"/>
              <a:gd name="connsiteX248" fmla="*/ 188338 w 10232859"/>
              <a:gd name="connsiteY248" fmla="*/ 5079 h 1699043"/>
              <a:gd name="connsiteX249" fmla="*/ 298809 w 10232859"/>
              <a:gd name="connsiteY249" fmla="*/ 6198 h 1699043"/>
              <a:gd name="connsiteX250" fmla="*/ 338985 w 10232859"/>
              <a:gd name="connsiteY250" fmla="*/ 8006 h 1699043"/>
              <a:gd name="connsiteX251" fmla="*/ 409815 w 10232859"/>
              <a:gd name="connsiteY251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01045 w 10232859"/>
              <a:gd name="connsiteY118" fmla="*/ 147239 h 1699043"/>
              <a:gd name="connsiteX119" fmla="*/ 5001600 w 10232859"/>
              <a:gd name="connsiteY119" fmla="*/ 190239 h 1699043"/>
              <a:gd name="connsiteX120" fmla="*/ 5033465 w 10232859"/>
              <a:gd name="connsiteY120" fmla="*/ 175915 h 1699043"/>
              <a:gd name="connsiteX121" fmla="*/ 5115965 w 10232859"/>
              <a:gd name="connsiteY121" fmla="*/ 186069 h 1699043"/>
              <a:gd name="connsiteX122" fmla="*/ 5237936 w 10232859"/>
              <a:gd name="connsiteY122" fmla="*/ 239508 h 1699043"/>
              <a:gd name="connsiteX123" fmla="*/ 5290566 w 10232859"/>
              <a:gd name="connsiteY123" fmla="*/ 263295 h 1699043"/>
              <a:gd name="connsiteX124" fmla="*/ 5344878 w 10232859"/>
              <a:gd name="connsiteY124" fmla="*/ 276360 h 1699043"/>
              <a:gd name="connsiteX125" fmla="*/ 5413398 w 10232859"/>
              <a:gd name="connsiteY125" fmla="*/ 276235 h 1699043"/>
              <a:gd name="connsiteX126" fmla="*/ 5415629 w 10232859"/>
              <a:gd name="connsiteY126" fmla="*/ 275768 h 1699043"/>
              <a:gd name="connsiteX127" fmla="*/ 5433078 w 10232859"/>
              <a:gd name="connsiteY127" fmla="*/ 279684 h 1699043"/>
              <a:gd name="connsiteX128" fmla="*/ 5435759 w 10232859"/>
              <a:gd name="connsiteY128" fmla="*/ 283100 h 1699043"/>
              <a:gd name="connsiteX129" fmla="*/ 5447372 w 10232859"/>
              <a:gd name="connsiteY129" fmla="*/ 286587 h 1699043"/>
              <a:gd name="connsiteX130" fmla="*/ 5469289 w 10232859"/>
              <a:gd name="connsiteY130" fmla="*/ 295620 h 1699043"/>
              <a:gd name="connsiteX131" fmla="*/ 5508752 w 10232859"/>
              <a:gd name="connsiteY131" fmla="*/ 305753 h 1699043"/>
              <a:gd name="connsiteX132" fmla="*/ 5509657 w 10232859"/>
              <a:gd name="connsiteY132" fmla="*/ 304936 h 1699043"/>
              <a:gd name="connsiteX133" fmla="*/ 5521245 w 10232859"/>
              <a:gd name="connsiteY133" fmla="*/ 303688 h 1699043"/>
              <a:gd name="connsiteX134" fmla="*/ 5542415 w 10232859"/>
              <a:gd name="connsiteY134" fmla="*/ 303495 h 1699043"/>
              <a:gd name="connsiteX135" fmla="*/ 5596538 w 10232859"/>
              <a:gd name="connsiteY135" fmla="*/ 291153 h 1699043"/>
              <a:gd name="connsiteX136" fmla="*/ 5632514 w 10232859"/>
              <a:gd name="connsiteY136" fmla="*/ 301962 h 1699043"/>
              <a:gd name="connsiteX137" fmla="*/ 5640005 w 10232859"/>
              <a:gd name="connsiteY137" fmla="*/ 303617 h 1699043"/>
              <a:gd name="connsiteX138" fmla="*/ 5640259 w 10232859"/>
              <a:gd name="connsiteY138" fmla="*/ 303435 h 1699043"/>
              <a:gd name="connsiteX139" fmla="*/ 5648365 w 10232859"/>
              <a:gd name="connsiteY139" fmla="*/ 304754 h 1699043"/>
              <a:gd name="connsiteX140" fmla="*/ 5653662 w 10232859"/>
              <a:gd name="connsiteY140" fmla="*/ 306635 h 1699043"/>
              <a:gd name="connsiteX141" fmla="*/ 5668196 w 10232859"/>
              <a:gd name="connsiteY141" fmla="*/ 309846 h 1699043"/>
              <a:gd name="connsiteX142" fmla="*/ 5673886 w 10232859"/>
              <a:gd name="connsiteY142" fmla="*/ 309526 h 1699043"/>
              <a:gd name="connsiteX143" fmla="*/ 5677139 w 10232859"/>
              <a:gd name="connsiteY143" fmla="*/ 307345 h 1699043"/>
              <a:gd name="connsiteX144" fmla="*/ 5708983 w 10232859"/>
              <a:gd name="connsiteY144" fmla="*/ 306674 h 1699043"/>
              <a:gd name="connsiteX145" fmla="*/ 5773909 w 10232859"/>
              <a:gd name="connsiteY145" fmla="*/ 312061 h 1699043"/>
              <a:gd name="connsiteX146" fmla="*/ 5809500 w 10232859"/>
              <a:gd name="connsiteY146" fmla="*/ 318450 h 1699043"/>
              <a:gd name="connsiteX147" fmla="*/ 5908729 w 10232859"/>
              <a:gd name="connsiteY147" fmla="*/ 332335 h 1699043"/>
              <a:gd name="connsiteX148" fmla="*/ 6009654 w 10232859"/>
              <a:gd name="connsiteY148" fmla="*/ 343526 h 1699043"/>
              <a:gd name="connsiteX149" fmla="*/ 6067487 w 10232859"/>
              <a:gd name="connsiteY149" fmla="*/ 333712 h 1699043"/>
              <a:gd name="connsiteX150" fmla="*/ 6073281 w 10232859"/>
              <a:gd name="connsiteY150" fmla="*/ 334316 h 1699043"/>
              <a:gd name="connsiteX151" fmla="*/ 6086225 w 10232859"/>
              <a:gd name="connsiteY151" fmla="*/ 339621 h 1699043"/>
              <a:gd name="connsiteX152" fmla="*/ 6105063 w 10232859"/>
              <a:gd name="connsiteY152" fmla="*/ 347340 h 1699043"/>
              <a:gd name="connsiteX153" fmla="*/ 6135796 w 10232859"/>
              <a:gd name="connsiteY153" fmla="*/ 363143 h 1699043"/>
              <a:gd name="connsiteX154" fmla="*/ 6195166 w 10232859"/>
              <a:gd name="connsiteY154" fmla="*/ 360190 h 1699043"/>
              <a:gd name="connsiteX155" fmla="*/ 6216259 w 10232859"/>
              <a:gd name="connsiteY155" fmla="*/ 363365 h 1699043"/>
              <a:gd name="connsiteX156" fmla="*/ 6228331 w 10232859"/>
              <a:gd name="connsiteY156" fmla="*/ 364034 h 1699043"/>
              <a:gd name="connsiteX157" fmla="*/ 6229602 w 10232859"/>
              <a:gd name="connsiteY157" fmla="*/ 363414 h 1699043"/>
              <a:gd name="connsiteX158" fmla="*/ 6258988 w 10232859"/>
              <a:gd name="connsiteY158" fmla="*/ 378660 h 1699043"/>
              <a:gd name="connsiteX159" fmla="*/ 6264106 w 10232859"/>
              <a:gd name="connsiteY159" fmla="*/ 379141 h 1699043"/>
              <a:gd name="connsiteX160" fmla="*/ 6281703 w 10232859"/>
              <a:gd name="connsiteY160" fmla="*/ 391054 h 1699043"/>
              <a:gd name="connsiteX161" fmla="*/ 6291622 w 10232859"/>
              <a:gd name="connsiteY161" fmla="*/ 396155 h 1699043"/>
              <a:gd name="connsiteX162" fmla="*/ 6292712 w 10232859"/>
              <a:gd name="connsiteY162" fmla="*/ 399771 h 1699043"/>
              <a:gd name="connsiteX163" fmla="*/ 6308227 w 10232859"/>
              <a:gd name="connsiteY163" fmla="*/ 406196 h 1699043"/>
              <a:gd name="connsiteX164" fmla="*/ 6328981 w 10232859"/>
              <a:gd name="connsiteY164" fmla="*/ 409495 h 1699043"/>
              <a:gd name="connsiteX165" fmla="*/ 6368693 w 10232859"/>
              <a:gd name="connsiteY165" fmla="*/ 417845 h 1699043"/>
              <a:gd name="connsiteX166" fmla="*/ 6414811 w 10232859"/>
              <a:gd name="connsiteY166" fmla="*/ 452200 h 1699043"/>
              <a:gd name="connsiteX167" fmla="*/ 6467879 w 10232859"/>
              <a:gd name="connsiteY167" fmla="*/ 468248 h 1699043"/>
              <a:gd name="connsiteX168" fmla="*/ 6564351 w 10232859"/>
              <a:gd name="connsiteY168" fmla="*/ 537518 h 1699043"/>
              <a:gd name="connsiteX169" fmla="*/ 6711178 w 10232859"/>
              <a:gd name="connsiteY169" fmla="*/ 573610 h 1699043"/>
              <a:gd name="connsiteX170" fmla="*/ 6764036 w 10232859"/>
              <a:gd name="connsiteY170" fmla="*/ 588943 h 1699043"/>
              <a:gd name="connsiteX171" fmla="*/ 6858983 w 10232859"/>
              <a:gd name="connsiteY171" fmla="*/ 623723 h 1699043"/>
              <a:gd name="connsiteX172" fmla="*/ 6910661 w 10232859"/>
              <a:gd name="connsiteY172" fmla="*/ 634620 h 1699043"/>
              <a:gd name="connsiteX173" fmla="*/ 6944111 w 10232859"/>
              <a:gd name="connsiteY173" fmla="*/ 659502 h 1699043"/>
              <a:gd name="connsiteX174" fmla="*/ 6965771 w 10232859"/>
              <a:gd name="connsiteY174" fmla="*/ 659931 h 1699043"/>
              <a:gd name="connsiteX175" fmla="*/ 6969639 w 10232859"/>
              <a:gd name="connsiteY175" fmla="*/ 659837 h 1699043"/>
              <a:gd name="connsiteX176" fmla="*/ 6982242 w 10232859"/>
              <a:gd name="connsiteY176" fmla="*/ 663112 h 1699043"/>
              <a:gd name="connsiteX177" fmla="*/ 6989387 w 10232859"/>
              <a:gd name="connsiteY177" fmla="*/ 659474 h 1699043"/>
              <a:gd name="connsiteX178" fmla="*/ 7010930 w 10232859"/>
              <a:gd name="connsiteY178" fmla="*/ 661134 h 1699043"/>
              <a:gd name="connsiteX179" fmla="*/ 7033125 w 10232859"/>
              <a:gd name="connsiteY179" fmla="*/ 668436 h 1699043"/>
              <a:gd name="connsiteX180" fmla="*/ 7134461 w 10232859"/>
              <a:gd name="connsiteY180" fmla="*/ 708192 h 1699043"/>
              <a:gd name="connsiteX181" fmla="*/ 7197450 w 10232859"/>
              <a:gd name="connsiteY181" fmla="*/ 729094 h 1699043"/>
              <a:gd name="connsiteX182" fmla="*/ 7225084 w 10232859"/>
              <a:gd name="connsiteY182" fmla="*/ 732505 h 1699043"/>
              <a:gd name="connsiteX183" fmla="*/ 7261183 w 10232859"/>
              <a:gd name="connsiteY183" fmla="*/ 740313 h 1699043"/>
              <a:gd name="connsiteX184" fmla="*/ 7327760 w 10232859"/>
              <a:gd name="connsiteY184" fmla="*/ 750586 h 1699043"/>
              <a:gd name="connsiteX185" fmla="*/ 7412222 w 10232859"/>
              <a:gd name="connsiteY185" fmla="*/ 770487 h 1699043"/>
              <a:gd name="connsiteX186" fmla="*/ 7457904 w 10232859"/>
              <a:gd name="connsiteY186" fmla="*/ 804321 h 1699043"/>
              <a:gd name="connsiteX187" fmla="*/ 7465795 w 10232859"/>
              <a:gd name="connsiteY187" fmla="*/ 802598 h 1699043"/>
              <a:gd name="connsiteX188" fmla="*/ 7505046 w 10232859"/>
              <a:gd name="connsiteY188" fmla="*/ 816517 h 1699043"/>
              <a:gd name="connsiteX189" fmla="*/ 7623220 w 10232859"/>
              <a:gd name="connsiteY189" fmla="*/ 888520 h 1699043"/>
              <a:gd name="connsiteX190" fmla="*/ 7700458 w 10232859"/>
              <a:gd name="connsiteY190" fmla="*/ 915079 h 1699043"/>
              <a:gd name="connsiteX191" fmla="*/ 7730988 w 10232859"/>
              <a:gd name="connsiteY191" fmla="*/ 920756 h 1699043"/>
              <a:gd name="connsiteX192" fmla="*/ 7781942 w 10232859"/>
              <a:gd name="connsiteY192" fmla="*/ 930503 h 1699043"/>
              <a:gd name="connsiteX193" fmla="*/ 7827704 w 10232859"/>
              <a:gd name="connsiteY193" fmla="*/ 928558 h 1699043"/>
              <a:gd name="connsiteX194" fmla="*/ 7867270 w 10232859"/>
              <a:gd name="connsiteY194" fmla="*/ 940366 h 1699043"/>
              <a:gd name="connsiteX195" fmla="*/ 7866538 w 10232859"/>
              <a:gd name="connsiteY195" fmla="*/ 955045 h 1699043"/>
              <a:gd name="connsiteX196" fmla="*/ 7912084 w 10232859"/>
              <a:gd name="connsiteY196" fmla="*/ 963800 h 1699043"/>
              <a:gd name="connsiteX197" fmla="*/ 7982264 w 10232859"/>
              <a:gd name="connsiteY197" fmla="*/ 975773 h 1699043"/>
              <a:gd name="connsiteX198" fmla="*/ 7991272 w 10232859"/>
              <a:gd name="connsiteY198" fmla="*/ 981104 h 1699043"/>
              <a:gd name="connsiteX199" fmla="*/ 8006496 w 10232859"/>
              <a:gd name="connsiteY199" fmla="*/ 972839 h 1699043"/>
              <a:gd name="connsiteX200" fmla="*/ 8034497 w 10232859"/>
              <a:gd name="connsiteY200" fmla="*/ 972054 h 1699043"/>
              <a:gd name="connsiteX201" fmla="*/ 8150881 w 10232859"/>
              <a:gd name="connsiteY201" fmla="*/ 990411 h 1699043"/>
              <a:gd name="connsiteX202" fmla="*/ 8172106 w 10232859"/>
              <a:gd name="connsiteY202" fmla="*/ 990512 h 1699043"/>
              <a:gd name="connsiteX203" fmla="*/ 8196076 w 10232859"/>
              <a:gd name="connsiteY203" fmla="*/ 1000078 h 1699043"/>
              <a:gd name="connsiteX204" fmla="*/ 8247463 w 10232859"/>
              <a:gd name="connsiteY204" fmla="*/ 1016332 h 1699043"/>
              <a:gd name="connsiteX205" fmla="*/ 8279272 w 10232859"/>
              <a:gd name="connsiteY205" fmla="*/ 1032921 h 1699043"/>
              <a:gd name="connsiteX206" fmla="*/ 8289611 w 10232859"/>
              <a:gd name="connsiteY206" fmla="*/ 1028630 h 1699043"/>
              <a:gd name="connsiteX207" fmla="*/ 8311483 w 10232859"/>
              <a:gd name="connsiteY207" fmla="*/ 1029399 h 1699043"/>
              <a:gd name="connsiteX208" fmla="*/ 8399489 w 10232859"/>
              <a:gd name="connsiteY208" fmla="*/ 1048562 h 1699043"/>
              <a:gd name="connsiteX209" fmla="*/ 8415973 w 10232859"/>
              <a:gd name="connsiteY209" fmla="*/ 1049660 h 1699043"/>
              <a:gd name="connsiteX210" fmla="*/ 8433326 w 10232859"/>
              <a:gd name="connsiteY210" fmla="*/ 1057881 h 1699043"/>
              <a:gd name="connsiteX211" fmla="*/ 8502328 w 10232859"/>
              <a:gd name="connsiteY211" fmla="*/ 1091498 h 1699043"/>
              <a:gd name="connsiteX212" fmla="*/ 8534346 w 10232859"/>
              <a:gd name="connsiteY212" fmla="*/ 1106980 h 1699043"/>
              <a:gd name="connsiteX213" fmla="*/ 8534980 w 10232859"/>
              <a:gd name="connsiteY213" fmla="*/ 1110861 h 1699043"/>
              <a:gd name="connsiteX214" fmla="*/ 8544104 w 10232859"/>
              <a:gd name="connsiteY214" fmla="*/ 1108406 h 1699043"/>
              <a:gd name="connsiteX215" fmla="*/ 8567742 w 10232859"/>
              <a:gd name="connsiteY215" fmla="*/ 1117590 h 1699043"/>
              <a:gd name="connsiteX216" fmla="*/ 8633779 w 10232859"/>
              <a:gd name="connsiteY216" fmla="*/ 1139226 h 1699043"/>
              <a:gd name="connsiteX217" fmla="*/ 8676965 w 10232859"/>
              <a:gd name="connsiteY217" fmla="*/ 1156949 h 1699043"/>
              <a:gd name="connsiteX218" fmla="*/ 8698944 w 10232859"/>
              <a:gd name="connsiteY218" fmla="*/ 1156939 h 1699043"/>
              <a:gd name="connsiteX219" fmla="*/ 8711456 w 10232859"/>
              <a:gd name="connsiteY219" fmla="*/ 1169217 h 1699043"/>
              <a:gd name="connsiteX220" fmla="*/ 8732793 w 10232859"/>
              <a:gd name="connsiteY220" fmla="*/ 1172972 h 1699043"/>
              <a:gd name="connsiteX221" fmla="*/ 8751897 w 10232859"/>
              <a:gd name="connsiteY221" fmla="*/ 1190886 h 1699043"/>
              <a:gd name="connsiteX222" fmla="*/ 8793564 w 10232859"/>
              <a:gd name="connsiteY222" fmla="*/ 1172572 h 1699043"/>
              <a:gd name="connsiteX223" fmla="*/ 8834270 w 10232859"/>
              <a:gd name="connsiteY223" fmla="*/ 1206624 h 1699043"/>
              <a:gd name="connsiteX224" fmla="*/ 8853872 w 10232859"/>
              <a:gd name="connsiteY224" fmla="*/ 1214714 h 1699043"/>
              <a:gd name="connsiteX225" fmla="*/ 8861901 w 10232859"/>
              <a:gd name="connsiteY225" fmla="*/ 1211375 h 1699043"/>
              <a:gd name="connsiteX226" fmla="*/ 8874168 w 10232859"/>
              <a:gd name="connsiteY226" fmla="*/ 1213967 h 1699043"/>
              <a:gd name="connsiteX227" fmla="*/ 8871123 w 10232859"/>
              <a:gd name="connsiteY227" fmla="*/ 1221160 h 1699043"/>
              <a:gd name="connsiteX228" fmla="*/ 8903537 w 10232859"/>
              <a:gd name="connsiteY228" fmla="*/ 1230588 h 1699043"/>
              <a:gd name="connsiteX229" fmla="*/ 8933767 w 10232859"/>
              <a:gd name="connsiteY229" fmla="*/ 1263368 h 1699043"/>
              <a:gd name="connsiteX230" fmla="*/ 8985765 w 10232859"/>
              <a:gd name="connsiteY230" fmla="*/ 1287664 h 1699043"/>
              <a:gd name="connsiteX231" fmla="*/ 9071444 w 10232859"/>
              <a:gd name="connsiteY231" fmla="*/ 1317305 h 1699043"/>
              <a:gd name="connsiteX232" fmla="*/ 9096711 w 10232859"/>
              <a:gd name="connsiteY232" fmla="*/ 1327777 h 1699043"/>
              <a:gd name="connsiteX233" fmla="*/ 9338853 w 10232859"/>
              <a:gd name="connsiteY233" fmla="*/ 1448046 h 1699043"/>
              <a:gd name="connsiteX234" fmla="*/ 9520814 w 10232859"/>
              <a:gd name="connsiteY234" fmla="*/ 1449827 h 1699043"/>
              <a:gd name="connsiteX235" fmla="*/ 9702271 w 10232859"/>
              <a:gd name="connsiteY235" fmla="*/ 1488553 h 1699043"/>
              <a:gd name="connsiteX236" fmla="*/ 9744273 w 10232859"/>
              <a:gd name="connsiteY236" fmla="*/ 1523512 h 1699043"/>
              <a:gd name="connsiteX237" fmla="*/ 9771903 w 10232859"/>
              <a:gd name="connsiteY237" fmla="*/ 1530034 h 1699043"/>
              <a:gd name="connsiteX238" fmla="*/ 9818565 w 10232859"/>
              <a:gd name="connsiteY238" fmla="*/ 1538545 h 1699043"/>
              <a:gd name="connsiteX239" fmla="*/ 9882202 w 10232859"/>
              <a:gd name="connsiteY239" fmla="*/ 1565888 h 1699043"/>
              <a:gd name="connsiteX240" fmla="*/ 10022025 w 10232859"/>
              <a:gd name="connsiteY240" fmla="*/ 1599696 h 1699043"/>
              <a:gd name="connsiteX241" fmla="*/ 10220406 w 10232859"/>
              <a:gd name="connsiteY241" fmla="*/ 1677005 h 1699043"/>
              <a:gd name="connsiteX242" fmla="*/ 10232859 w 10232859"/>
              <a:gd name="connsiteY242" fmla="*/ 1699043 h 1699043"/>
              <a:gd name="connsiteX243" fmla="*/ 0 w 10232859"/>
              <a:gd name="connsiteY243" fmla="*/ 1699043 h 1699043"/>
              <a:gd name="connsiteX244" fmla="*/ 0 w 10232859"/>
              <a:gd name="connsiteY244" fmla="*/ 21828 h 1699043"/>
              <a:gd name="connsiteX245" fmla="*/ 8097 w 10232859"/>
              <a:gd name="connsiteY245" fmla="*/ 24355 h 1699043"/>
              <a:gd name="connsiteX246" fmla="*/ 77128 w 10232859"/>
              <a:gd name="connsiteY246" fmla="*/ 6867 h 1699043"/>
              <a:gd name="connsiteX247" fmla="*/ 188338 w 10232859"/>
              <a:gd name="connsiteY247" fmla="*/ 5079 h 1699043"/>
              <a:gd name="connsiteX248" fmla="*/ 298809 w 10232859"/>
              <a:gd name="connsiteY248" fmla="*/ 6198 h 1699043"/>
              <a:gd name="connsiteX249" fmla="*/ 338985 w 10232859"/>
              <a:gd name="connsiteY249" fmla="*/ 8006 h 1699043"/>
              <a:gd name="connsiteX250" fmla="*/ 409815 w 10232859"/>
              <a:gd name="connsiteY250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01045 w 10232859"/>
              <a:gd name="connsiteY118" fmla="*/ 147239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237936 w 10232859"/>
              <a:gd name="connsiteY121" fmla="*/ 239508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237936 w 10232859"/>
              <a:gd name="connsiteY121" fmla="*/ 239508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237936 w 10232859"/>
              <a:gd name="connsiteY121" fmla="*/ 239508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09654 w 10232859"/>
              <a:gd name="connsiteY146" fmla="*/ 343526 h 1699043"/>
              <a:gd name="connsiteX147" fmla="*/ 6067487 w 10232859"/>
              <a:gd name="connsiteY147" fmla="*/ 333712 h 1699043"/>
              <a:gd name="connsiteX148" fmla="*/ 6073281 w 10232859"/>
              <a:gd name="connsiteY148" fmla="*/ 334316 h 1699043"/>
              <a:gd name="connsiteX149" fmla="*/ 6086225 w 10232859"/>
              <a:gd name="connsiteY149" fmla="*/ 339621 h 1699043"/>
              <a:gd name="connsiteX150" fmla="*/ 6105063 w 10232859"/>
              <a:gd name="connsiteY150" fmla="*/ 347340 h 1699043"/>
              <a:gd name="connsiteX151" fmla="*/ 6135796 w 10232859"/>
              <a:gd name="connsiteY151" fmla="*/ 363143 h 1699043"/>
              <a:gd name="connsiteX152" fmla="*/ 6195166 w 10232859"/>
              <a:gd name="connsiteY152" fmla="*/ 360190 h 1699043"/>
              <a:gd name="connsiteX153" fmla="*/ 6216259 w 10232859"/>
              <a:gd name="connsiteY153" fmla="*/ 363365 h 1699043"/>
              <a:gd name="connsiteX154" fmla="*/ 6228331 w 10232859"/>
              <a:gd name="connsiteY154" fmla="*/ 364034 h 1699043"/>
              <a:gd name="connsiteX155" fmla="*/ 6229602 w 10232859"/>
              <a:gd name="connsiteY155" fmla="*/ 363414 h 1699043"/>
              <a:gd name="connsiteX156" fmla="*/ 6258988 w 10232859"/>
              <a:gd name="connsiteY156" fmla="*/ 378660 h 1699043"/>
              <a:gd name="connsiteX157" fmla="*/ 6264106 w 10232859"/>
              <a:gd name="connsiteY157" fmla="*/ 379141 h 1699043"/>
              <a:gd name="connsiteX158" fmla="*/ 6281703 w 10232859"/>
              <a:gd name="connsiteY158" fmla="*/ 391054 h 1699043"/>
              <a:gd name="connsiteX159" fmla="*/ 6291622 w 10232859"/>
              <a:gd name="connsiteY159" fmla="*/ 396155 h 1699043"/>
              <a:gd name="connsiteX160" fmla="*/ 6292712 w 10232859"/>
              <a:gd name="connsiteY160" fmla="*/ 399771 h 1699043"/>
              <a:gd name="connsiteX161" fmla="*/ 6308227 w 10232859"/>
              <a:gd name="connsiteY161" fmla="*/ 406196 h 1699043"/>
              <a:gd name="connsiteX162" fmla="*/ 6328981 w 10232859"/>
              <a:gd name="connsiteY162" fmla="*/ 409495 h 1699043"/>
              <a:gd name="connsiteX163" fmla="*/ 6368693 w 10232859"/>
              <a:gd name="connsiteY163" fmla="*/ 417845 h 1699043"/>
              <a:gd name="connsiteX164" fmla="*/ 6414811 w 10232859"/>
              <a:gd name="connsiteY164" fmla="*/ 452200 h 1699043"/>
              <a:gd name="connsiteX165" fmla="*/ 6467879 w 10232859"/>
              <a:gd name="connsiteY165" fmla="*/ 468248 h 1699043"/>
              <a:gd name="connsiteX166" fmla="*/ 6564351 w 10232859"/>
              <a:gd name="connsiteY166" fmla="*/ 537518 h 1699043"/>
              <a:gd name="connsiteX167" fmla="*/ 6711178 w 10232859"/>
              <a:gd name="connsiteY167" fmla="*/ 573610 h 1699043"/>
              <a:gd name="connsiteX168" fmla="*/ 6764036 w 10232859"/>
              <a:gd name="connsiteY168" fmla="*/ 588943 h 1699043"/>
              <a:gd name="connsiteX169" fmla="*/ 6858983 w 10232859"/>
              <a:gd name="connsiteY169" fmla="*/ 623723 h 1699043"/>
              <a:gd name="connsiteX170" fmla="*/ 6910661 w 10232859"/>
              <a:gd name="connsiteY170" fmla="*/ 634620 h 1699043"/>
              <a:gd name="connsiteX171" fmla="*/ 6944111 w 10232859"/>
              <a:gd name="connsiteY171" fmla="*/ 659502 h 1699043"/>
              <a:gd name="connsiteX172" fmla="*/ 6965771 w 10232859"/>
              <a:gd name="connsiteY172" fmla="*/ 659931 h 1699043"/>
              <a:gd name="connsiteX173" fmla="*/ 6969639 w 10232859"/>
              <a:gd name="connsiteY173" fmla="*/ 659837 h 1699043"/>
              <a:gd name="connsiteX174" fmla="*/ 6982242 w 10232859"/>
              <a:gd name="connsiteY174" fmla="*/ 663112 h 1699043"/>
              <a:gd name="connsiteX175" fmla="*/ 6989387 w 10232859"/>
              <a:gd name="connsiteY175" fmla="*/ 659474 h 1699043"/>
              <a:gd name="connsiteX176" fmla="*/ 7010930 w 10232859"/>
              <a:gd name="connsiteY176" fmla="*/ 661134 h 1699043"/>
              <a:gd name="connsiteX177" fmla="*/ 7033125 w 10232859"/>
              <a:gd name="connsiteY177" fmla="*/ 668436 h 1699043"/>
              <a:gd name="connsiteX178" fmla="*/ 7134461 w 10232859"/>
              <a:gd name="connsiteY178" fmla="*/ 708192 h 1699043"/>
              <a:gd name="connsiteX179" fmla="*/ 7197450 w 10232859"/>
              <a:gd name="connsiteY179" fmla="*/ 729094 h 1699043"/>
              <a:gd name="connsiteX180" fmla="*/ 7225084 w 10232859"/>
              <a:gd name="connsiteY180" fmla="*/ 732505 h 1699043"/>
              <a:gd name="connsiteX181" fmla="*/ 7261183 w 10232859"/>
              <a:gd name="connsiteY181" fmla="*/ 740313 h 1699043"/>
              <a:gd name="connsiteX182" fmla="*/ 7327760 w 10232859"/>
              <a:gd name="connsiteY182" fmla="*/ 750586 h 1699043"/>
              <a:gd name="connsiteX183" fmla="*/ 7412222 w 10232859"/>
              <a:gd name="connsiteY183" fmla="*/ 770487 h 1699043"/>
              <a:gd name="connsiteX184" fmla="*/ 7457904 w 10232859"/>
              <a:gd name="connsiteY184" fmla="*/ 804321 h 1699043"/>
              <a:gd name="connsiteX185" fmla="*/ 7465795 w 10232859"/>
              <a:gd name="connsiteY185" fmla="*/ 802598 h 1699043"/>
              <a:gd name="connsiteX186" fmla="*/ 7505046 w 10232859"/>
              <a:gd name="connsiteY186" fmla="*/ 816517 h 1699043"/>
              <a:gd name="connsiteX187" fmla="*/ 7623220 w 10232859"/>
              <a:gd name="connsiteY187" fmla="*/ 888520 h 1699043"/>
              <a:gd name="connsiteX188" fmla="*/ 7700458 w 10232859"/>
              <a:gd name="connsiteY188" fmla="*/ 915079 h 1699043"/>
              <a:gd name="connsiteX189" fmla="*/ 7730988 w 10232859"/>
              <a:gd name="connsiteY189" fmla="*/ 920756 h 1699043"/>
              <a:gd name="connsiteX190" fmla="*/ 7781942 w 10232859"/>
              <a:gd name="connsiteY190" fmla="*/ 930503 h 1699043"/>
              <a:gd name="connsiteX191" fmla="*/ 7827704 w 10232859"/>
              <a:gd name="connsiteY191" fmla="*/ 928558 h 1699043"/>
              <a:gd name="connsiteX192" fmla="*/ 7867270 w 10232859"/>
              <a:gd name="connsiteY192" fmla="*/ 940366 h 1699043"/>
              <a:gd name="connsiteX193" fmla="*/ 7866538 w 10232859"/>
              <a:gd name="connsiteY193" fmla="*/ 955045 h 1699043"/>
              <a:gd name="connsiteX194" fmla="*/ 7912084 w 10232859"/>
              <a:gd name="connsiteY194" fmla="*/ 963800 h 1699043"/>
              <a:gd name="connsiteX195" fmla="*/ 7982264 w 10232859"/>
              <a:gd name="connsiteY195" fmla="*/ 975773 h 1699043"/>
              <a:gd name="connsiteX196" fmla="*/ 7991272 w 10232859"/>
              <a:gd name="connsiteY196" fmla="*/ 981104 h 1699043"/>
              <a:gd name="connsiteX197" fmla="*/ 8006496 w 10232859"/>
              <a:gd name="connsiteY197" fmla="*/ 972839 h 1699043"/>
              <a:gd name="connsiteX198" fmla="*/ 8034497 w 10232859"/>
              <a:gd name="connsiteY198" fmla="*/ 972054 h 1699043"/>
              <a:gd name="connsiteX199" fmla="*/ 8150881 w 10232859"/>
              <a:gd name="connsiteY199" fmla="*/ 990411 h 1699043"/>
              <a:gd name="connsiteX200" fmla="*/ 8172106 w 10232859"/>
              <a:gd name="connsiteY200" fmla="*/ 990512 h 1699043"/>
              <a:gd name="connsiteX201" fmla="*/ 8196076 w 10232859"/>
              <a:gd name="connsiteY201" fmla="*/ 1000078 h 1699043"/>
              <a:gd name="connsiteX202" fmla="*/ 8247463 w 10232859"/>
              <a:gd name="connsiteY202" fmla="*/ 1016332 h 1699043"/>
              <a:gd name="connsiteX203" fmla="*/ 8279272 w 10232859"/>
              <a:gd name="connsiteY203" fmla="*/ 1032921 h 1699043"/>
              <a:gd name="connsiteX204" fmla="*/ 8289611 w 10232859"/>
              <a:gd name="connsiteY204" fmla="*/ 1028630 h 1699043"/>
              <a:gd name="connsiteX205" fmla="*/ 8311483 w 10232859"/>
              <a:gd name="connsiteY205" fmla="*/ 1029399 h 1699043"/>
              <a:gd name="connsiteX206" fmla="*/ 8399489 w 10232859"/>
              <a:gd name="connsiteY206" fmla="*/ 1048562 h 1699043"/>
              <a:gd name="connsiteX207" fmla="*/ 8415973 w 10232859"/>
              <a:gd name="connsiteY207" fmla="*/ 1049660 h 1699043"/>
              <a:gd name="connsiteX208" fmla="*/ 8433326 w 10232859"/>
              <a:gd name="connsiteY208" fmla="*/ 1057881 h 1699043"/>
              <a:gd name="connsiteX209" fmla="*/ 8502328 w 10232859"/>
              <a:gd name="connsiteY209" fmla="*/ 1091498 h 1699043"/>
              <a:gd name="connsiteX210" fmla="*/ 8534346 w 10232859"/>
              <a:gd name="connsiteY210" fmla="*/ 1106980 h 1699043"/>
              <a:gd name="connsiteX211" fmla="*/ 8534980 w 10232859"/>
              <a:gd name="connsiteY211" fmla="*/ 1110861 h 1699043"/>
              <a:gd name="connsiteX212" fmla="*/ 8544104 w 10232859"/>
              <a:gd name="connsiteY212" fmla="*/ 1108406 h 1699043"/>
              <a:gd name="connsiteX213" fmla="*/ 8567742 w 10232859"/>
              <a:gd name="connsiteY213" fmla="*/ 1117590 h 1699043"/>
              <a:gd name="connsiteX214" fmla="*/ 8633779 w 10232859"/>
              <a:gd name="connsiteY214" fmla="*/ 1139226 h 1699043"/>
              <a:gd name="connsiteX215" fmla="*/ 8676965 w 10232859"/>
              <a:gd name="connsiteY215" fmla="*/ 1156949 h 1699043"/>
              <a:gd name="connsiteX216" fmla="*/ 8698944 w 10232859"/>
              <a:gd name="connsiteY216" fmla="*/ 1156939 h 1699043"/>
              <a:gd name="connsiteX217" fmla="*/ 8711456 w 10232859"/>
              <a:gd name="connsiteY217" fmla="*/ 1169217 h 1699043"/>
              <a:gd name="connsiteX218" fmla="*/ 8732793 w 10232859"/>
              <a:gd name="connsiteY218" fmla="*/ 1172972 h 1699043"/>
              <a:gd name="connsiteX219" fmla="*/ 8751897 w 10232859"/>
              <a:gd name="connsiteY219" fmla="*/ 1190886 h 1699043"/>
              <a:gd name="connsiteX220" fmla="*/ 8793564 w 10232859"/>
              <a:gd name="connsiteY220" fmla="*/ 1172572 h 1699043"/>
              <a:gd name="connsiteX221" fmla="*/ 8834270 w 10232859"/>
              <a:gd name="connsiteY221" fmla="*/ 1206624 h 1699043"/>
              <a:gd name="connsiteX222" fmla="*/ 8853872 w 10232859"/>
              <a:gd name="connsiteY222" fmla="*/ 1214714 h 1699043"/>
              <a:gd name="connsiteX223" fmla="*/ 8861901 w 10232859"/>
              <a:gd name="connsiteY223" fmla="*/ 1211375 h 1699043"/>
              <a:gd name="connsiteX224" fmla="*/ 8874168 w 10232859"/>
              <a:gd name="connsiteY224" fmla="*/ 1213967 h 1699043"/>
              <a:gd name="connsiteX225" fmla="*/ 8871123 w 10232859"/>
              <a:gd name="connsiteY225" fmla="*/ 1221160 h 1699043"/>
              <a:gd name="connsiteX226" fmla="*/ 8903537 w 10232859"/>
              <a:gd name="connsiteY226" fmla="*/ 1230588 h 1699043"/>
              <a:gd name="connsiteX227" fmla="*/ 8933767 w 10232859"/>
              <a:gd name="connsiteY227" fmla="*/ 1263368 h 1699043"/>
              <a:gd name="connsiteX228" fmla="*/ 8985765 w 10232859"/>
              <a:gd name="connsiteY228" fmla="*/ 1287664 h 1699043"/>
              <a:gd name="connsiteX229" fmla="*/ 9071444 w 10232859"/>
              <a:gd name="connsiteY229" fmla="*/ 1317305 h 1699043"/>
              <a:gd name="connsiteX230" fmla="*/ 9096711 w 10232859"/>
              <a:gd name="connsiteY230" fmla="*/ 1327777 h 1699043"/>
              <a:gd name="connsiteX231" fmla="*/ 9338853 w 10232859"/>
              <a:gd name="connsiteY231" fmla="*/ 1448046 h 1699043"/>
              <a:gd name="connsiteX232" fmla="*/ 9520814 w 10232859"/>
              <a:gd name="connsiteY232" fmla="*/ 1449827 h 1699043"/>
              <a:gd name="connsiteX233" fmla="*/ 9702271 w 10232859"/>
              <a:gd name="connsiteY233" fmla="*/ 1488553 h 1699043"/>
              <a:gd name="connsiteX234" fmla="*/ 9744273 w 10232859"/>
              <a:gd name="connsiteY234" fmla="*/ 1523512 h 1699043"/>
              <a:gd name="connsiteX235" fmla="*/ 9771903 w 10232859"/>
              <a:gd name="connsiteY235" fmla="*/ 1530034 h 1699043"/>
              <a:gd name="connsiteX236" fmla="*/ 9818565 w 10232859"/>
              <a:gd name="connsiteY236" fmla="*/ 1538545 h 1699043"/>
              <a:gd name="connsiteX237" fmla="*/ 9882202 w 10232859"/>
              <a:gd name="connsiteY237" fmla="*/ 1565888 h 1699043"/>
              <a:gd name="connsiteX238" fmla="*/ 10022025 w 10232859"/>
              <a:gd name="connsiteY238" fmla="*/ 1599696 h 1699043"/>
              <a:gd name="connsiteX239" fmla="*/ 10220406 w 10232859"/>
              <a:gd name="connsiteY239" fmla="*/ 1677005 h 1699043"/>
              <a:gd name="connsiteX240" fmla="*/ 10232859 w 10232859"/>
              <a:gd name="connsiteY240" fmla="*/ 1699043 h 1699043"/>
              <a:gd name="connsiteX241" fmla="*/ 0 w 10232859"/>
              <a:gd name="connsiteY241" fmla="*/ 1699043 h 1699043"/>
              <a:gd name="connsiteX242" fmla="*/ 0 w 10232859"/>
              <a:gd name="connsiteY242" fmla="*/ 21828 h 1699043"/>
              <a:gd name="connsiteX243" fmla="*/ 8097 w 10232859"/>
              <a:gd name="connsiteY243" fmla="*/ 24355 h 1699043"/>
              <a:gd name="connsiteX244" fmla="*/ 77128 w 10232859"/>
              <a:gd name="connsiteY244" fmla="*/ 6867 h 1699043"/>
              <a:gd name="connsiteX245" fmla="*/ 188338 w 10232859"/>
              <a:gd name="connsiteY245" fmla="*/ 5079 h 1699043"/>
              <a:gd name="connsiteX246" fmla="*/ 298809 w 10232859"/>
              <a:gd name="connsiteY246" fmla="*/ 6198 h 1699043"/>
              <a:gd name="connsiteX247" fmla="*/ 338985 w 10232859"/>
              <a:gd name="connsiteY247" fmla="*/ 8006 h 1699043"/>
              <a:gd name="connsiteX248" fmla="*/ 409815 w 10232859"/>
              <a:gd name="connsiteY248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09654 w 10232859"/>
              <a:gd name="connsiteY146" fmla="*/ 343526 h 1699043"/>
              <a:gd name="connsiteX147" fmla="*/ 6067487 w 10232859"/>
              <a:gd name="connsiteY147" fmla="*/ 333712 h 1699043"/>
              <a:gd name="connsiteX148" fmla="*/ 6073281 w 10232859"/>
              <a:gd name="connsiteY148" fmla="*/ 334316 h 1699043"/>
              <a:gd name="connsiteX149" fmla="*/ 6086225 w 10232859"/>
              <a:gd name="connsiteY149" fmla="*/ 339621 h 1699043"/>
              <a:gd name="connsiteX150" fmla="*/ 6105063 w 10232859"/>
              <a:gd name="connsiteY150" fmla="*/ 347340 h 1699043"/>
              <a:gd name="connsiteX151" fmla="*/ 6195166 w 10232859"/>
              <a:gd name="connsiteY151" fmla="*/ 360190 h 1699043"/>
              <a:gd name="connsiteX152" fmla="*/ 6216259 w 10232859"/>
              <a:gd name="connsiteY152" fmla="*/ 363365 h 1699043"/>
              <a:gd name="connsiteX153" fmla="*/ 6228331 w 10232859"/>
              <a:gd name="connsiteY153" fmla="*/ 364034 h 1699043"/>
              <a:gd name="connsiteX154" fmla="*/ 6229602 w 10232859"/>
              <a:gd name="connsiteY154" fmla="*/ 363414 h 1699043"/>
              <a:gd name="connsiteX155" fmla="*/ 6258988 w 10232859"/>
              <a:gd name="connsiteY155" fmla="*/ 378660 h 1699043"/>
              <a:gd name="connsiteX156" fmla="*/ 6264106 w 10232859"/>
              <a:gd name="connsiteY156" fmla="*/ 379141 h 1699043"/>
              <a:gd name="connsiteX157" fmla="*/ 6281703 w 10232859"/>
              <a:gd name="connsiteY157" fmla="*/ 391054 h 1699043"/>
              <a:gd name="connsiteX158" fmla="*/ 6291622 w 10232859"/>
              <a:gd name="connsiteY158" fmla="*/ 396155 h 1699043"/>
              <a:gd name="connsiteX159" fmla="*/ 6292712 w 10232859"/>
              <a:gd name="connsiteY159" fmla="*/ 399771 h 1699043"/>
              <a:gd name="connsiteX160" fmla="*/ 6308227 w 10232859"/>
              <a:gd name="connsiteY160" fmla="*/ 406196 h 1699043"/>
              <a:gd name="connsiteX161" fmla="*/ 6328981 w 10232859"/>
              <a:gd name="connsiteY161" fmla="*/ 409495 h 1699043"/>
              <a:gd name="connsiteX162" fmla="*/ 6368693 w 10232859"/>
              <a:gd name="connsiteY162" fmla="*/ 417845 h 1699043"/>
              <a:gd name="connsiteX163" fmla="*/ 6414811 w 10232859"/>
              <a:gd name="connsiteY163" fmla="*/ 452200 h 1699043"/>
              <a:gd name="connsiteX164" fmla="*/ 6467879 w 10232859"/>
              <a:gd name="connsiteY164" fmla="*/ 468248 h 1699043"/>
              <a:gd name="connsiteX165" fmla="*/ 6564351 w 10232859"/>
              <a:gd name="connsiteY165" fmla="*/ 537518 h 1699043"/>
              <a:gd name="connsiteX166" fmla="*/ 6711178 w 10232859"/>
              <a:gd name="connsiteY166" fmla="*/ 573610 h 1699043"/>
              <a:gd name="connsiteX167" fmla="*/ 6764036 w 10232859"/>
              <a:gd name="connsiteY167" fmla="*/ 588943 h 1699043"/>
              <a:gd name="connsiteX168" fmla="*/ 6858983 w 10232859"/>
              <a:gd name="connsiteY168" fmla="*/ 623723 h 1699043"/>
              <a:gd name="connsiteX169" fmla="*/ 6910661 w 10232859"/>
              <a:gd name="connsiteY169" fmla="*/ 634620 h 1699043"/>
              <a:gd name="connsiteX170" fmla="*/ 6944111 w 10232859"/>
              <a:gd name="connsiteY170" fmla="*/ 659502 h 1699043"/>
              <a:gd name="connsiteX171" fmla="*/ 6965771 w 10232859"/>
              <a:gd name="connsiteY171" fmla="*/ 659931 h 1699043"/>
              <a:gd name="connsiteX172" fmla="*/ 6969639 w 10232859"/>
              <a:gd name="connsiteY172" fmla="*/ 659837 h 1699043"/>
              <a:gd name="connsiteX173" fmla="*/ 6982242 w 10232859"/>
              <a:gd name="connsiteY173" fmla="*/ 663112 h 1699043"/>
              <a:gd name="connsiteX174" fmla="*/ 6989387 w 10232859"/>
              <a:gd name="connsiteY174" fmla="*/ 659474 h 1699043"/>
              <a:gd name="connsiteX175" fmla="*/ 7010930 w 10232859"/>
              <a:gd name="connsiteY175" fmla="*/ 661134 h 1699043"/>
              <a:gd name="connsiteX176" fmla="*/ 7033125 w 10232859"/>
              <a:gd name="connsiteY176" fmla="*/ 668436 h 1699043"/>
              <a:gd name="connsiteX177" fmla="*/ 7134461 w 10232859"/>
              <a:gd name="connsiteY177" fmla="*/ 708192 h 1699043"/>
              <a:gd name="connsiteX178" fmla="*/ 7197450 w 10232859"/>
              <a:gd name="connsiteY178" fmla="*/ 729094 h 1699043"/>
              <a:gd name="connsiteX179" fmla="*/ 7225084 w 10232859"/>
              <a:gd name="connsiteY179" fmla="*/ 732505 h 1699043"/>
              <a:gd name="connsiteX180" fmla="*/ 7261183 w 10232859"/>
              <a:gd name="connsiteY180" fmla="*/ 740313 h 1699043"/>
              <a:gd name="connsiteX181" fmla="*/ 7327760 w 10232859"/>
              <a:gd name="connsiteY181" fmla="*/ 750586 h 1699043"/>
              <a:gd name="connsiteX182" fmla="*/ 7412222 w 10232859"/>
              <a:gd name="connsiteY182" fmla="*/ 770487 h 1699043"/>
              <a:gd name="connsiteX183" fmla="*/ 7457904 w 10232859"/>
              <a:gd name="connsiteY183" fmla="*/ 804321 h 1699043"/>
              <a:gd name="connsiteX184" fmla="*/ 7465795 w 10232859"/>
              <a:gd name="connsiteY184" fmla="*/ 802598 h 1699043"/>
              <a:gd name="connsiteX185" fmla="*/ 7505046 w 10232859"/>
              <a:gd name="connsiteY185" fmla="*/ 816517 h 1699043"/>
              <a:gd name="connsiteX186" fmla="*/ 7623220 w 10232859"/>
              <a:gd name="connsiteY186" fmla="*/ 888520 h 1699043"/>
              <a:gd name="connsiteX187" fmla="*/ 7700458 w 10232859"/>
              <a:gd name="connsiteY187" fmla="*/ 915079 h 1699043"/>
              <a:gd name="connsiteX188" fmla="*/ 7730988 w 10232859"/>
              <a:gd name="connsiteY188" fmla="*/ 920756 h 1699043"/>
              <a:gd name="connsiteX189" fmla="*/ 7781942 w 10232859"/>
              <a:gd name="connsiteY189" fmla="*/ 930503 h 1699043"/>
              <a:gd name="connsiteX190" fmla="*/ 7827704 w 10232859"/>
              <a:gd name="connsiteY190" fmla="*/ 928558 h 1699043"/>
              <a:gd name="connsiteX191" fmla="*/ 7867270 w 10232859"/>
              <a:gd name="connsiteY191" fmla="*/ 940366 h 1699043"/>
              <a:gd name="connsiteX192" fmla="*/ 7866538 w 10232859"/>
              <a:gd name="connsiteY192" fmla="*/ 955045 h 1699043"/>
              <a:gd name="connsiteX193" fmla="*/ 7912084 w 10232859"/>
              <a:gd name="connsiteY193" fmla="*/ 963800 h 1699043"/>
              <a:gd name="connsiteX194" fmla="*/ 7982264 w 10232859"/>
              <a:gd name="connsiteY194" fmla="*/ 975773 h 1699043"/>
              <a:gd name="connsiteX195" fmla="*/ 7991272 w 10232859"/>
              <a:gd name="connsiteY195" fmla="*/ 981104 h 1699043"/>
              <a:gd name="connsiteX196" fmla="*/ 8006496 w 10232859"/>
              <a:gd name="connsiteY196" fmla="*/ 972839 h 1699043"/>
              <a:gd name="connsiteX197" fmla="*/ 8034497 w 10232859"/>
              <a:gd name="connsiteY197" fmla="*/ 972054 h 1699043"/>
              <a:gd name="connsiteX198" fmla="*/ 8150881 w 10232859"/>
              <a:gd name="connsiteY198" fmla="*/ 990411 h 1699043"/>
              <a:gd name="connsiteX199" fmla="*/ 8172106 w 10232859"/>
              <a:gd name="connsiteY199" fmla="*/ 990512 h 1699043"/>
              <a:gd name="connsiteX200" fmla="*/ 8196076 w 10232859"/>
              <a:gd name="connsiteY200" fmla="*/ 1000078 h 1699043"/>
              <a:gd name="connsiteX201" fmla="*/ 8247463 w 10232859"/>
              <a:gd name="connsiteY201" fmla="*/ 1016332 h 1699043"/>
              <a:gd name="connsiteX202" fmla="*/ 8279272 w 10232859"/>
              <a:gd name="connsiteY202" fmla="*/ 1032921 h 1699043"/>
              <a:gd name="connsiteX203" fmla="*/ 8289611 w 10232859"/>
              <a:gd name="connsiteY203" fmla="*/ 1028630 h 1699043"/>
              <a:gd name="connsiteX204" fmla="*/ 8311483 w 10232859"/>
              <a:gd name="connsiteY204" fmla="*/ 1029399 h 1699043"/>
              <a:gd name="connsiteX205" fmla="*/ 8399489 w 10232859"/>
              <a:gd name="connsiteY205" fmla="*/ 1048562 h 1699043"/>
              <a:gd name="connsiteX206" fmla="*/ 8415973 w 10232859"/>
              <a:gd name="connsiteY206" fmla="*/ 1049660 h 1699043"/>
              <a:gd name="connsiteX207" fmla="*/ 8433326 w 10232859"/>
              <a:gd name="connsiteY207" fmla="*/ 1057881 h 1699043"/>
              <a:gd name="connsiteX208" fmla="*/ 8502328 w 10232859"/>
              <a:gd name="connsiteY208" fmla="*/ 1091498 h 1699043"/>
              <a:gd name="connsiteX209" fmla="*/ 8534346 w 10232859"/>
              <a:gd name="connsiteY209" fmla="*/ 1106980 h 1699043"/>
              <a:gd name="connsiteX210" fmla="*/ 8534980 w 10232859"/>
              <a:gd name="connsiteY210" fmla="*/ 1110861 h 1699043"/>
              <a:gd name="connsiteX211" fmla="*/ 8544104 w 10232859"/>
              <a:gd name="connsiteY211" fmla="*/ 1108406 h 1699043"/>
              <a:gd name="connsiteX212" fmla="*/ 8567742 w 10232859"/>
              <a:gd name="connsiteY212" fmla="*/ 1117590 h 1699043"/>
              <a:gd name="connsiteX213" fmla="*/ 8633779 w 10232859"/>
              <a:gd name="connsiteY213" fmla="*/ 1139226 h 1699043"/>
              <a:gd name="connsiteX214" fmla="*/ 8676965 w 10232859"/>
              <a:gd name="connsiteY214" fmla="*/ 1156949 h 1699043"/>
              <a:gd name="connsiteX215" fmla="*/ 8698944 w 10232859"/>
              <a:gd name="connsiteY215" fmla="*/ 1156939 h 1699043"/>
              <a:gd name="connsiteX216" fmla="*/ 8711456 w 10232859"/>
              <a:gd name="connsiteY216" fmla="*/ 1169217 h 1699043"/>
              <a:gd name="connsiteX217" fmla="*/ 8732793 w 10232859"/>
              <a:gd name="connsiteY217" fmla="*/ 1172972 h 1699043"/>
              <a:gd name="connsiteX218" fmla="*/ 8751897 w 10232859"/>
              <a:gd name="connsiteY218" fmla="*/ 1190886 h 1699043"/>
              <a:gd name="connsiteX219" fmla="*/ 8793564 w 10232859"/>
              <a:gd name="connsiteY219" fmla="*/ 1172572 h 1699043"/>
              <a:gd name="connsiteX220" fmla="*/ 8834270 w 10232859"/>
              <a:gd name="connsiteY220" fmla="*/ 1206624 h 1699043"/>
              <a:gd name="connsiteX221" fmla="*/ 8853872 w 10232859"/>
              <a:gd name="connsiteY221" fmla="*/ 1214714 h 1699043"/>
              <a:gd name="connsiteX222" fmla="*/ 8861901 w 10232859"/>
              <a:gd name="connsiteY222" fmla="*/ 1211375 h 1699043"/>
              <a:gd name="connsiteX223" fmla="*/ 8874168 w 10232859"/>
              <a:gd name="connsiteY223" fmla="*/ 1213967 h 1699043"/>
              <a:gd name="connsiteX224" fmla="*/ 8871123 w 10232859"/>
              <a:gd name="connsiteY224" fmla="*/ 1221160 h 1699043"/>
              <a:gd name="connsiteX225" fmla="*/ 8903537 w 10232859"/>
              <a:gd name="connsiteY225" fmla="*/ 1230588 h 1699043"/>
              <a:gd name="connsiteX226" fmla="*/ 8933767 w 10232859"/>
              <a:gd name="connsiteY226" fmla="*/ 1263368 h 1699043"/>
              <a:gd name="connsiteX227" fmla="*/ 8985765 w 10232859"/>
              <a:gd name="connsiteY227" fmla="*/ 1287664 h 1699043"/>
              <a:gd name="connsiteX228" fmla="*/ 9071444 w 10232859"/>
              <a:gd name="connsiteY228" fmla="*/ 1317305 h 1699043"/>
              <a:gd name="connsiteX229" fmla="*/ 9096711 w 10232859"/>
              <a:gd name="connsiteY229" fmla="*/ 1327777 h 1699043"/>
              <a:gd name="connsiteX230" fmla="*/ 9338853 w 10232859"/>
              <a:gd name="connsiteY230" fmla="*/ 1448046 h 1699043"/>
              <a:gd name="connsiteX231" fmla="*/ 9520814 w 10232859"/>
              <a:gd name="connsiteY231" fmla="*/ 1449827 h 1699043"/>
              <a:gd name="connsiteX232" fmla="*/ 9702271 w 10232859"/>
              <a:gd name="connsiteY232" fmla="*/ 1488553 h 1699043"/>
              <a:gd name="connsiteX233" fmla="*/ 9744273 w 10232859"/>
              <a:gd name="connsiteY233" fmla="*/ 1523512 h 1699043"/>
              <a:gd name="connsiteX234" fmla="*/ 9771903 w 10232859"/>
              <a:gd name="connsiteY234" fmla="*/ 1530034 h 1699043"/>
              <a:gd name="connsiteX235" fmla="*/ 9818565 w 10232859"/>
              <a:gd name="connsiteY235" fmla="*/ 1538545 h 1699043"/>
              <a:gd name="connsiteX236" fmla="*/ 9882202 w 10232859"/>
              <a:gd name="connsiteY236" fmla="*/ 1565888 h 1699043"/>
              <a:gd name="connsiteX237" fmla="*/ 10022025 w 10232859"/>
              <a:gd name="connsiteY237" fmla="*/ 1599696 h 1699043"/>
              <a:gd name="connsiteX238" fmla="*/ 10220406 w 10232859"/>
              <a:gd name="connsiteY238" fmla="*/ 1677005 h 1699043"/>
              <a:gd name="connsiteX239" fmla="*/ 10232859 w 10232859"/>
              <a:gd name="connsiteY239" fmla="*/ 1699043 h 1699043"/>
              <a:gd name="connsiteX240" fmla="*/ 0 w 10232859"/>
              <a:gd name="connsiteY240" fmla="*/ 1699043 h 1699043"/>
              <a:gd name="connsiteX241" fmla="*/ 0 w 10232859"/>
              <a:gd name="connsiteY241" fmla="*/ 21828 h 1699043"/>
              <a:gd name="connsiteX242" fmla="*/ 8097 w 10232859"/>
              <a:gd name="connsiteY242" fmla="*/ 24355 h 1699043"/>
              <a:gd name="connsiteX243" fmla="*/ 77128 w 10232859"/>
              <a:gd name="connsiteY243" fmla="*/ 6867 h 1699043"/>
              <a:gd name="connsiteX244" fmla="*/ 188338 w 10232859"/>
              <a:gd name="connsiteY244" fmla="*/ 5079 h 1699043"/>
              <a:gd name="connsiteX245" fmla="*/ 298809 w 10232859"/>
              <a:gd name="connsiteY245" fmla="*/ 6198 h 1699043"/>
              <a:gd name="connsiteX246" fmla="*/ 338985 w 10232859"/>
              <a:gd name="connsiteY246" fmla="*/ 8006 h 1699043"/>
              <a:gd name="connsiteX247" fmla="*/ 409815 w 10232859"/>
              <a:gd name="connsiteY247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67487 w 10232859"/>
              <a:gd name="connsiteY146" fmla="*/ 333712 h 1699043"/>
              <a:gd name="connsiteX147" fmla="*/ 6073281 w 10232859"/>
              <a:gd name="connsiteY147" fmla="*/ 334316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67487 w 10232859"/>
              <a:gd name="connsiteY146" fmla="*/ 333712 h 1699043"/>
              <a:gd name="connsiteX147" fmla="*/ 5992653 w 10232859"/>
              <a:gd name="connsiteY147" fmla="*/ 428990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5992653 w 10232859"/>
              <a:gd name="connsiteY147" fmla="*/ 428990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6538 w 10232859"/>
              <a:gd name="connsiteY190" fmla="*/ 955045 h 1699043"/>
              <a:gd name="connsiteX191" fmla="*/ 7912084 w 10232859"/>
              <a:gd name="connsiteY191" fmla="*/ 963800 h 1699043"/>
              <a:gd name="connsiteX192" fmla="*/ 7982264 w 10232859"/>
              <a:gd name="connsiteY192" fmla="*/ 975773 h 1699043"/>
              <a:gd name="connsiteX193" fmla="*/ 7991272 w 10232859"/>
              <a:gd name="connsiteY193" fmla="*/ 981104 h 1699043"/>
              <a:gd name="connsiteX194" fmla="*/ 8006496 w 10232859"/>
              <a:gd name="connsiteY194" fmla="*/ 972839 h 1699043"/>
              <a:gd name="connsiteX195" fmla="*/ 8034497 w 10232859"/>
              <a:gd name="connsiteY195" fmla="*/ 972054 h 1699043"/>
              <a:gd name="connsiteX196" fmla="*/ 8150881 w 10232859"/>
              <a:gd name="connsiteY196" fmla="*/ 990411 h 1699043"/>
              <a:gd name="connsiteX197" fmla="*/ 8172106 w 10232859"/>
              <a:gd name="connsiteY197" fmla="*/ 990512 h 1699043"/>
              <a:gd name="connsiteX198" fmla="*/ 8196076 w 10232859"/>
              <a:gd name="connsiteY198" fmla="*/ 1000078 h 1699043"/>
              <a:gd name="connsiteX199" fmla="*/ 8247463 w 10232859"/>
              <a:gd name="connsiteY199" fmla="*/ 1016332 h 1699043"/>
              <a:gd name="connsiteX200" fmla="*/ 8279272 w 10232859"/>
              <a:gd name="connsiteY200" fmla="*/ 1032921 h 1699043"/>
              <a:gd name="connsiteX201" fmla="*/ 8289611 w 10232859"/>
              <a:gd name="connsiteY201" fmla="*/ 1028630 h 1699043"/>
              <a:gd name="connsiteX202" fmla="*/ 8311483 w 10232859"/>
              <a:gd name="connsiteY202" fmla="*/ 1029399 h 1699043"/>
              <a:gd name="connsiteX203" fmla="*/ 8399489 w 10232859"/>
              <a:gd name="connsiteY203" fmla="*/ 1048562 h 1699043"/>
              <a:gd name="connsiteX204" fmla="*/ 8415973 w 10232859"/>
              <a:gd name="connsiteY204" fmla="*/ 1049660 h 1699043"/>
              <a:gd name="connsiteX205" fmla="*/ 8433326 w 10232859"/>
              <a:gd name="connsiteY205" fmla="*/ 1057881 h 1699043"/>
              <a:gd name="connsiteX206" fmla="*/ 8502328 w 10232859"/>
              <a:gd name="connsiteY206" fmla="*/ 1091498 h 1699043"/>
              <a:gd name="connsiteX207" fmla="*/ 8534346 w 10232859"/>
              <a:gd name="connsiteY207" fmla="*/ 1106980 h 1699043"/>
              <a:gd name="connsiteX208" fmla="*/ 8534980 w 10232859"/>
              <a:gd name="connsiteY208" fmla="*/ 1110861 h 1699043"/>
              <a:gd name="connsiteX209" fmla="*/ 8544104 w 10232859"/>
              <a:gd name="connsiteY209" fmla="*/ 1108406 h 1699043"/>
              <a:gd name="connsiteX210" fmla="*/ 8567742 w 10232859"/>
              <a:gd name="connsiteY210" fmla="*/ 1117590 h 1699043"/>
              <a:gd name="connsiteX211" fmla="*/ 8633779 w 10232859"/>
              <a:gd name="connsiteY211" fmla="*/ 1139226 h 1699043"/>
              <a:gd name="connsiteX212" fmla="*/ 8676965 w 10232859"/>
              <a:gd name="connsiteY212" fmla="*/ 1156949 h 1699043"/>
              <a:gd name="connsiteX213" fmla="*/ 8698944 w 10232859"/>
              <a:gd name="connsiteY213" fmla="*/ 1156939 h 1699043"/>
              <a:gd name="connsiteX214" fmla="*/ 8711456 w 10232859"/>
              <a:gd name="connsiteY214" fmla="*/ 1169217 h 1699043"/>
              <a:gd name="connsiteX215" fmla="*/ 8732793 w 10232859"/>
              <a:gd name="connsiteY215" fmla="*/ 1172972 h 1699043"/>
              <a:gd name="connsiteX216" fmla="*/ 8751897 w 10232859"/>
              <a:gd name="connsiteY216" fmla="*/ 1190886 h 1699043"/>
              <a:gd name="connsiteX217" fmla="*/ 8793564 w 10232859"/>
              <a:gd name="connsiteY217" fmla="*/ 1172572 h 1699043"/>
              <a:gd name="connsiteX218" fmla="*/ 8834270 w 10232859"/>
              <a:gd name="connsiteY218" fmla="*/ 1206624 h 1699043"/>
              <a:gd name="connsiteX219" fmla="*/ 8853872 w 10232859"/>
              <a:gd name="connsiteY219" fmla="*/ 1214714 h 1699043"/>
              <a:gd name="connsiteX220" fmla="*/ 8861901 w 10232859"/>
              <a:gd name="connsiteY220" fmla="*/ 1211375 h 1699043"/>
              <a:gd name="connsiteX221" fmla="*/ 8874168 w 10232859"/>
              <a:gd name="connsiteY221" fmla="*/ 1213967 h 1699043"/>
              <a:gd name="connsiteX222" fmla="*/ 8871123 w 10232859"/>
              <a:gd name="connsiteY222" fmla="*/ 1221160 h 1699043"/>
              <a:gd name="connsiteX223" fmla="*/ 8903537 w 10232859"/>
              <a:gd name="connsiteY223" fmla="*/ 1230588 h 1699043"/>
              <a:gd name="connsiteX224" fmla="*/ 8933767 w 10232859"/>
              <a:gd name="connsiteY224" fmla="*/ 1263368 h 1699043"/>
              <a:gd name="connsiteX225" fmla="*/ 8985765 w 10232859"/>
              <a:gd name="connsiteY225" fmla="*/ 1287664 h 1699043"/>
              <a:gd name="connsiteX226" fmla="*/ 9071444 w 10232859"/>
              <a:gd name="connsiteY226" fmla="*/ 1317305 h 1699043"/>
              <a:gd name="connsiteX227" fmla="*/ 9096711 w 10232859"/>
              <a:gd name="connsiteY227" fmla="*/ 1327777 h 1699043"/>
              <a:gd name="connsiteX228" fmla="*/ 9338853 w 10232859"/>
              <a:gd name="connsiteY228" fmla="*/ 1448046 h 1699043"/>
              <a:gd name="connsiteX229" fmla="*/ 9520814 w 10232859"/>
              <a:gd name="connsiteY229" fmla="*/ 1449827 h 1699043"/>
              <a:gd name="connsiteX230" fmla="*/ 9702271 w 10232859"/>
              <a:gd name="connsiteY230" fmla="*/ 1488553 h 1699043"/>
              <a:gd name="connsiteX231" fmla="*/ 9744273 w 10232859"/>
              <a:gd name="connsiteY231" fmla="*/ 1523512 h 1699043"/>
              <a:gd name="connsiteX232" fmla="*/ 9771903 w 10232859"/>
              <a:gd name="connsiteY232" fmla="*/ 1530034 h 1699043"/>
              <a:gd name="connsiteX233" fmla="*/ 9818565 w 10232859"/>
              <a:gd name="connsiteY233" fmla="*/ 1538545 h 1699043"/>
              <a:gd name="connsiteX234" fmla="*/ 9882202 w 10232859"/>
              <a:gd name="connsiteY234" fmla="*/ 1565888 h 1699043"/>
              <a:gd name="connsiteX235" fmla="*/ 10022025 w 10232859"/>
              <a:gd name="connsiteY235" fmla="*/ 1599696 h 1699043"/>
              <a:gd name="connsiteX236" fmla="*/ 10220406 w 10232859"/>
              <a:gd name="connsiteY236" fmla="*/ 1677005 h 1699043"/>
              <a:gd name="connsiteX237" fmla="*/ 10232859 w 10232859"/>
              <a:gd name="connsiteY237" fmla="*/ 1699043 h 1699043"/>
              <a:gd name="connsiteX238" fmla="*/ 0 w 10232859"/>
              <a:gd name="connsiteY238" fmla="*/ 1699043 h 1699043"/>
              <a:gd name="connsiteX239" fmla="*/ 0 w 10232859"/>
              <a:gd name="connsiteY239" fmla="*/ 21828 h 1699043"/>
              <a:gd name="connsiteX240" fmla="*/ 8097 w 10232859"/>
              <a:gd name="connsiteY240" fmla="*/ 24355 h 1699043"/>
              <a:gd name="connsiteX241" fmla="*/ 77128 w 10232859"/>
              <a:gd name="connsiteY241" fmla="*/ 6867 h 1699043"/>
              <a:gd name="connsiteX242" fmla="*/ 188338 w 10232859"/>
              <a:gd name="connsiteY242" fmla="*/ 5079 h 1699043"/>
              <a:gd name="connsiteX243" fmla="*/ 298809 w 10232859"/>
              <a:gd name="connsiteY243" fmla="*/ 6198 h 1699043"/>
              <a:gd name="connsiteX244" fmla="*/ 338985 w 10232859"/>
              <a:gd name="connsiteY244" fmla="*/ 8006 h 1699043"/>
              <a:gd name="connsiteX245" fmla="*/ 409815 w 10232859"/>
              <a:gd name="connsiteY245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06496 w 10232859"/>
              <a:gd name="connsiteY193" fmla="*/ 972839 h 1699043"/>
              <a:gd name="connsiteX194" fmla="*/ 8034497 w 10232859"/>
              <a:gd name="connsiteY194" fmla="*/ 972054 h 1699043"/>
              <a:gd name="connsiteX195" fmla="*/ 8150881 w 10232859"/>
              <a:gd name="connsiteY195" fmla="*/ 990411 h 1699043"/>
              <a:gd name="connsiteX196" fmla="*/ 8172106 w 10232859"/>
              <a:gd name="connsiteY196" fmla="*/ 990512 h 1699043"/>
              <a:gd name="connsiteX197" fmla="*/ 8196076 w 10232859"/>
              <a:gd name="connsiteY197" fmla="*/ 1000078 h 1699043"/>
              <a:gd name="connsiteX198" fmla="*/ 8247463 w 10232859"/>
              <a:gd name="connsiteY198" fmla="*/ 1016332 h 1699043"/>
              <a:gd name="connsiteX199" fmla="*/ 8279272 w 10232859"/>
              <a:gd name="connsiteY199" fmla="*/ 1032921 h 1699043"/>
              <a:gd name="connsiteX200" fmla="*/ 8289611 w 10232859"/>
              <a:gd name="connsiteY200" fmla="*/ 1028630 h 1699043"/>
              <a:gd name="connsiteX201" fmla="*/ 8311483 w 10232859"/>
              <a:gd name="connsiteY201" fmla="*/ 1029399 h 1699043"/>
              <a:gd name="connsiteX202" fmla="*/ 8399489 w 10232859"/>
              <a:gd name="connsiteY202" fmla="*/ 1048562 h 1699043"/>
              <a:gd name="connsiteX203" fmla="*/ 8415973 w 10232859"/>
              <a:gd name="connsiteY203" fmla="*/ 1049660 h 1699043"/>
              <a:gd name="connsiteX204" fmla="*/ 8433326 w 10232859"/>
              <a:gd name="connsiteY204" fmla="*/ 1057881 h 1699043"/>
              <a:gd name="connsiteX205" fmla="*/ 8502328 w 10232859"/>
              <a:gd name="connsiteY205" fmla="*/ 1091498 h 1699043"/>
              <a:gd name="connsiteX206" fmla="*/ 8534346 w 10232859"/>
              <a:gd name="connsiteY206" fmla="*/ 1106980 h 1699043"/>
              <a:gd name="connsiteX207" fmla="*/ 8534980 w 10232859"/>
              <a:gd name="connsiteY207" fmla="*/ 1110861 h 1699043"/>
              <a:gd name="connsiteX208" fmla="*/ 8544104 w 10232859"/>
              <a:gd name="connsiteY208" fmla="*/ 1108406 h 1699043"/>
              <a:gd name="connsiteX209" fmla="*/ 8567742 w 10232859"/>
              <a:gd name="connsiteY209" fmla="*/ 1117590 h 1699043"/>
              <a:gd name="connsiteX210" fmla="*/ 8633779 w 10232859"/>
              <a:gd name="connsiteY210" fmla="*/ 1139226 h 1699043"/>
              <a:gd name="connsiteX211" fmla="*/ 8676965 w 10232859"/>
              <a:gd name="connsiteY211" fmla="*/ 1156949 h 1699043"/>
              <a:gd name="connsiteX212" fmla="*/ 8698944 w 10232859"/>
              <a:gd name="connsiteY212" fmla="*/ 1156939 h 1699043"/>
              <a:gd name="connsiteX213" fmla="*/ 8711456 w 10232859"/>
              <a:gd name="connsiteY213" fmla="*/ 1169217 h 1699043"/>
              <a:gd name="connsiteX214" fmla="*/ 8732793 w 10232859"/>
              <a:gd name="connsiteY214" fmla="*/ 1172972 h 1699043"/>
              <a:gd name="connsiteX215" fmla="*/ 8751897 w 10232859"/>
              <a:gd name="connsiteY215" fmla="*/ 1190886 h 1699043"/>
              <a:gd name="connsiteX216" fmla="*/ 8793564 w 10232859"/>
              <a:gd name="connsiteY216" fmla="*/ 1172572 h 1699043"/>
              <a:gd name="connsiteX217" fmla="*/ 8834270 w 10232859"/>
              <a:gd name="connsiteY217" fmla="*/ 1206624 h 1699043"/>
              <a:gd name="connsiteX218" fmla="*/ 8853872 w 10232859"/>
              <a:gd name="connsiteY218" fmla="*/ 1214714 h 1699043"/>
              <a:gd name="connsiteX219" fmla="*/ 8861901 w 10232859"/>
              <a:gd name="connsiteY219" fmla="*/ 1211375 h 1699043"/>
              <a:gd name="connsiteX220" fmla="*/ 8874168 w 10232859"/>
              <a:gd name="connsiteY220" fmla="*/ 1213967 h 1699043"/>
              <a:gd name="connsiteX221" fmla="*/ 8871123 w 10232859"/>
              <a:gd name="connsiteY221" fmla="*/ 1221160 h 1699043"/>
              <a:gd name="connsiteX222" fmla="*/ 8903537 w 10232859"/>
              <a:gd name="connsiteY222" fmla="*/ 1230588 h 1699043"/>
              <a:gd name="connsiteX223" fmla="*/ 8933767 w 10232859"/>
              <a:gd name="connsiteY223" fmla="*/ 1263368 h 1699043"/>
              <a:gd name="connsiteX224" fmla="*/ 8985765 w 10232859"/>
              <a:gd name="connsiteY224" fmla="*/ 1287664 h 1699043"/>
              <a:gd name="connsiteX225" fmla="*/ 9071444 w 10232859"/>
              <a:gd name="connsiteY225" fmla="*/ 1317305 h 1699043"/>
              <a:gd name="connsiteX226" fmla="*/ 9096711 w 10232859"/>
              <a:gd name="connsiteY226" fmla="*/ 1327777 h 1699043"/>
              <a:gd name="connsiteX227" fmla="*/ 9338853 w 10232859"/>
              <a:gd name="connsiteY227" fmla="*/ 1448046 h 1699043"/>
              <a:gd name="connsiteX228" fmla="*/ 9520814 w 10232859"/>
              <a:gd name="connsiteY228" fmla="*/ 1449827 h 1699043"/>
              <a:gd name="connsiteX229" fmla="*/ 9702271 w 10232859"/>
              <a:gd name="connsiteY229" fmla="*/ 1488553 h 1699043"/>
              <a:gd name="connsiteX230" fmla="*/ 9744273 w 10232859"/>
              <a:gd name="connsiteY230" fmla="*/ 1523512 h 1699043"/>
              <a:gd name="connsiteX231" fmla="*/ 9771903 w 10232859"/>
              <a:gd name="connsiteY231" fmla="*/ 1530034 h 1699043"/>
              <a:gd name="connsiteX232" fmla="*/ 9818565 w 10232859"/>
              <a:gd name="connsiteY232" fmla="*/ 1538545 h 1699043"/>
              <a:gd name="connsiteX233" fmla="*/ 9882202 w 10232859"/>
              <a:gd name="connsiteY233" fmla="*/ 1565888 h 1699043"/>
              <a:gd name="connsiteX234" fmla="*/ 10022025 w 10232859"/>
              <a:gd name="connsiteY234" fmla="*/ 1599696 h 1699043"/>
              <a:gd name="connsiteX235" fmla="*/ 10220406 w 10232859"/>
              <a:gd name="connsiteY235" fmla="*/ 1677005 h 1699043"/>
              <a:gd name="connsiteX236" fmla="*/ 10232859 w 10232859"/>
              <a:gd name="connsiteY236" fmla="*/ 1699043 h 1699043"/>
              <a:gd name="connsiteX237" fmla="*/ 0 w 10232859"/>
              <a:gd name="connsiteY237" fmla="*/ 1699043 h 1699043"/>
              <a:gd name="connsiteX238" fmla="*/ 0 w 10232859"/>
              <a:gd name="connsiteY238" fmla="*/ 21828 h 1699043"/>
              <a:gd name="connsiteX239" fmla="*/ 8097 w 10232859"/>
              <a:gd name="connsiteY239" fmla="*/ 24355 h 1699043"/>
              <a:gd name="connsiteX240" fmla="*/ 77128 w 10232859"/>
              <a:gd name="connsiteY240" fmla="*/ 6867 h 1699043"/>
              <a:gd name="connsiteX241" fmla="*/ 188338 w 10232859"/>
              <a:gd name="connsiteY241" fmla="*/ 5079 h 1699043"/>
              <a:gd name="connsiteX242" fmla="*/ 298809 w 10232859"/>
              <a:gd name="connsiteY242" fmla="*/ 6198 h 1699043"/>
              <a:gd name="connsiteX243" fmla="*/ 338985 w 10232859"/>
              <a:gd name="connsiteY243" fmla="*/ 8006 h 1699043"/>
              <a:gd name="connsiteX244" fmla="*/ 409815 w 10232859"/>
              <a:gd name="connsiteY244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06496 w 10232859"/>
              <a:gd name="connsiteY193" fmla="*/ 972839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11456 w 10232859"/>
              <a:gd name="connsiteY212" fmla="*/ 1169217 h 1699043"/>
              <a:gd name="connsiteX213" fmla="*/ 8732793 w 10232859"/>
              <a:gd name="connsiteY213" fmla="*/ 1172972 h 1699043"/>
              <a:gd name="connsiteX214" fmla="*/ 8751897 w 10232859"/>
              <a:gd name="connsiteY214" fmla="*/ 1190886 h 1699043"/>
              <a:gd name="connsiteX215" fmla="*/ 8793564 w 10232859"/>
              <a:gd name="connsiteY215" fmla="*/ 1172572 h 1699043"/>
              <a:gd name="connsiteX216" fmla="*/ 8834270 w 10232859"/>
              <a:gd name="connsiteY216" fmla="*/ 1206624 h 1699043"/>
              <a:gd name="connsiteX217" fmla="*/ 8853872 w 10232859"/>
              <a:gd name="connsiteY217" fmla="*/ 1214714 h 1699043"/>
              <a:gd name="connsiteX218" fmla="*/ 8861901 w 10232859"/>
              <a:gd name="connsiteY218" fmla="*/ 1211375 h 1699043"/>
              <a:gd name="connsiteX219" fmla="*/ 8874168 w 10232859"/>
              <a:gd name="connsiteY219" fmla="*/ 1213967 h 1699043"/>
              <a:gd name="connsiteX220" fmla="*/ 8871123 w 10232859"/>
              <a:gd name="connsiteY220" fmla="*/ 1221160 h 1699043"/>
              <a:gd name="connsiteX221" fmla="*/ 8903537 w 10232859"/>
              <a:gd name="connsiteY221" fmla="*/ 1230588 h 1699043"/>
              <a:gd name="connsiteX222" fmla="*/ 8933767 w 10232859"/>
              <a:gd name="connsiteY222" fmla="*/ 1263368 h 1699043"/>
              <a:gd name="connsiteX223" fmla="*/ 8985765 w 10232859"/>
              <a:gd name="connsiteY223" fmla="*/ 1287664 h 1699043"/>
              <a:gd name="connsiteX224" fmla="*/ 9071444 w 10232859"/>
              <a:gd name="connsiteY224" fmla="*/ 1317305 h 1699043"/>
              <a:gd name="connsiteX225" fmla="*/ 9096711 w 10232859"/>
              <a:gd name="connsiteY225" fmla="*/ 1327777 h 1699043"/>
              <a:gd name="connsiteX226" fmla="*/ 9338853 w 10232859"/>
              <a:gd name="connsiteY226" fmla="*/ 1448046 h 1699043"/>
              <a:gd name="connsiteX227" fmla="*/ 9520814 w 10232859"/>
              <a:gd name="connsiteY227" fmla="*/ 1449827 h 1699043"/>
              <a:gd name="connsiteX228" fmla="*/ 9702271 w 10232859"/>
              <a:gd name="connsiteY228" fmla="*/ 1488553 h 1699043"/>
              <a:gd name="connsiteX229" fmla="*/ 9744273 w 10232859"/>
              <a:gd name="connsiteY229" fmla="*/ 1523512 h 1699043"/>
              <a:gd name="connsiteX230" fmla="*/ 9771903 w 10232859"/>
              <a:gd name="connsiteY230" fmla="*/ 1530034 h 1699043"/>
              <a:gd name="connsiteX231" fmla="*/ 9818565 w 10232859"/>
              <a:gd name="connsiteY231" fmla="*/ 1538545 h 1699043"/>
              <a:gd name="connsiteX232" fmla="*/ 9882202 w 10232859"/>
              <a:gd name="connsiteY232" fmla="*/ 1565888 h 1699043"/>
              <a:gd name="connsiteX233" fmla="*/ 10022025 w 10232859"/>
              <a:gd name="connsiteY233" fmla="*/ 1599696 h 1699043"/>
              <a:gd name="connsiteX234" fmla="*/ 10220406 w 10232859"/>
              <a:gd name="connsiteY234" fmla="*/ 1677005 h 1699043"/>
              <a:gd name="connsiteX235" fmla="*/ 10232859 w 10232859"/>
              <a:gd name="connsiteY235" fmla="*/ 1699043 h 1699043"/>
              <a:gd name="connsiteX236" fmla="*/ 0 w 10232859"/>
              <a:gd name="connsiteY236" fmla="*/ 1699043 h 1699043"/>
              <a:gd name="connsiteX237" fmla="*/ 0 w 10232859"/>
              <a:gd name="connsiteY237" fmla="*/ 21828 h 1699043"/>
              <a:gd name="connsiteX238" fmla="*/ 8097 w 10232859"/>
              <a:gd name="connsiteY238" fmla="*/ 24355 h 1699043"/>
              <a:gd name="connsiteX239" fmla="*/ 77128 w 10232859"/>
              <a:gd name="connsiteY239" fmla="*/ 6867 h 1699043"/>
              <a:gd name="connsiteX240" fmla="*/ 188338 w 10232859"/>
              <a:gd name="connsiteY240" fmla="*/ 5079 h 1699043"/>
              <a:gd name="connsiteX241" fmla="*/ 298809 w 10232859"/>
              <a:gd name="connsiteY241" fmla="*/ 6198 h 1699043"/>
              <a:gd name="connsiteX242" fmla="*/ 338985 w 10232859"/>
              <a:gd name="connsiteY242" fmla="*/ 8006 h 1699043"/>
              <a:gd name="connsiteX243" fmla="*/ 409815 w 10232859"/>
              <a:gd name="connsiteY243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11456 w 10232859"/>
              <a:gd name="connsiteY212" fmla="*/ 1169217 h 1699043"/>
              <a:gd name="connsiteX213" fmla="*/ 8732793 w 10232859"/>
              <a:gd name="connsiteY213" fmla="*/ 1172972 h 1699043"/>
              <a:gd name="connsiteX214" fmla="*/ 8751897 w 10232859"/>
              <a:gd name="connsiteY214" fmla="*/ 1190886 h 1699043"/>
              <a:gd name="connsiteX215" fmla="*/ 8793564 w 10232859"/>
              <a:gd name="connsiteY215" fmla="*/ 1172572 h 1699043"/>
              <a:gd name="connsiteX216" fmla="*/ 8834270 w 10232859"/>
              <a:gd name="connsiteY216" fmla="*/ 1206624 h 1699043"/>
              <a:gd name="connsiteX217" fmla="*/ 8853872 w 10232859"/>
              <a:gd name="connsiteY217" fmla="*/ 1214714 h 1699043"/>
              <a:gd name="connsiteX218" fmla="*/ 8861901 w 10232859"/>
              <a:gd name="connsiteY218" fmla="*/ 1211375 h 1699043"/>
              <a:gd name="connsiteX219" fmla="*/ 8874168 w 10232859"/>
              <a:gd name="connsiteY219" fmla="*/ 1213967 h 1699043"/>
              <a:gd name="connsiteX220" fmla="*/ 8871123 w 10232859"/>
              <a:gd name="connsiteY220" fmla="*/ 1221160 h 1699043"/>
              <a:gd name="connsiteX221" fmla="*/ 8903537 w 10232859"/>
              <a:gd name="connsiteY221" fmla="*/ 1230588 h 1699043"/>
              <a:gd name="connsiteX222" fmla="*/ 8933767 w 10232859"/>
              <a:gd name="connsiteY222" fmla="*/ 1263368 h 1699043"/>
              <a:gd name="connsiteX223" fmla="*/ 8985765 w 10232859"/>
              <a:gd name="connsiteY223" fmla="*/ 1287664 h 1699043"/>
              <a:gd name="connsiteX224" fmla="*/ 9071444 w 10232859"/>
              <a:gd name="connsiteY224" fmla="*/ 1317305 h 1699043"/>
              <a:gd name="connsiteX225" fmla="*/ 9096711 w 10232859"/>
              <a:gd name="connsiteY225" fmla="*/ 1327777 h 1699043"/>
              <a:gd name="connsiteX226" fmla="*/ 9338853 w 10232859"/>
              <a:gd name="connsiteY226" fmla="*/ 1448046 h 1699043"/>
              <a:gd name="connsiteX227" fmla="*/ 9520814 w 10232859"/>
              <a:gd name="connsiteY227" fmla="*/ 1449827 h 1699043"/>
              <a:gd name="connsiteX228" fmla="*/ 9702271 w 10232859"/>
              <a:gd name="connsiteY228" fmla="*/ 1488553 h 1699043"/>
              <a:gd name="connsiteX229" fmla="*/ 9744273 w 10232859"/>
              <a:gd name="connsiteY229" fmla="*/ 1523512 h 1699043"/>
              <a:gd name="connsiteX230" fmla="*/ 9771903 w 10232859"/>
              <a:gd name="connsiteY230" fmla="*/ 1530034 h 1699043"/>
              <a:gd name="connsiteX231" fmla="*/ 9818565 w 10232859"/>
              <a:gd name="connsiteY231" fmla="*/ 1538545 h 1699043"/>
              <a:gd name="connsiteX232" fmla="*/ 9882202 w 10232859"/>
              <a:gd name="connsiteY232" fmla="*/ 1565888 h 1699043"/>
              <a:gd name="connsiteX233" fmla="*/ 10022025 w 10232859"/>
              <a:gd name="connsiteY233" fmla="*/ 1599696 h 1699043"/>
              <a:gd name="connsiteX234" fmla="*/ 10220406 w 10232859"/>
              <a:gd name="connsiteY234" fmla="*/ 1677005 h 1699043"/>
              <a:gd name="connsiteX235" fmla="*/ 10232859 w 10232859"/>
              <a:gd name="connsiteY235" fmla="*/ 1699043 h 1699043"/>
              <a:gd name="connsiteX236" fmla="*/ 0 w 10232859"/>
              <a:gd name="connsiteY236" fmla="*/ 1699043 h 1699043"/>
              <a:gd name="connsiteX237" fmla="*/ 0 w 10232859"/>
              <a:gd name="connsiteY237" fmla="*/ 21828 h 1699043"/>
              <a:gd name="connsiteX238" fmla="*/ 8097 w 10232859"/>
              <a:gd name="connsiteY238" fmla="*/ 24355 h 1699043"/>
              <a:gd name="connsiteX239" fmla="*/ 77128 w 10232859"/>
              <a:gd name="connsiteY239" fmla="*/ 6867 h 1699043"/>
              <a:gd name="connsiteX240" fmla="*/ 188338 w 10232859"/>
              <a:gd name="connsiteY240" fmla="*/ 5079 h 1699043"/>
              <a:gd name="connsiteX241" fmla="*/ 298809 w 10232859"/>
              <a:gd name="connsiteY241" fmla="*/ 6198 h 1699043"/>
              <a:gd name="connsiteX242" fmla="*/ 338985 w 10232859"/>
              <a:gd name="connsiteY242" fmla="*/ 8006 h 1699043"/>
              <a:gd name="connsiteX243" fmla="*/ 409815 w 10232859"/>
              <a:gd name="connsiteY243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32793 w 10232859"/>
              <a:gd name="connsiteY212" fmla="*/ 1172972 h 1699043"/>
              <a:gd name="connsiteX213" fmla="*/ 8751897 w 10232859"/>
              <a:gd name="connsiteY213" fmla="*/ 1190886 h 1699043"/>
              <a:gd name="connsiteX214" fmla="*/ 8793564 w 10232859"/>
              <a:gd name="connsiteY214" fmla="*/ 1172572 h 1699043"/>
              <a:gd name="connsiteX215" fmla="*/ 8834270 w 10232859"/>
              <a:gd name="connsiteY215" fmla="*/ 1206624 h 1699043"/>
              <a:gd name="connsiteX216" fmla="*/ 8853872 w 10232859"/>
              <a:gd name="connsiteY216" fmla="*/ 1214714 h 1699043"/>
              <a:gd name="connsiteX217" fmla="*/ 8861901 w 10232859"/>
              <a:gd name="connsiteY217" fmla="*/ 1211375 h 1699043"/>
              <a:gd name="connsiteX218" fmla="*/ 8874168 w 10232859"/>
              <a:gd name="connsiteY218" fmla="*/ 1213967 h 1699043"/>
              <a:gd name="connsiteX219" fmla="*/ 8871123 w 10232859"/>
              <a:gd name="connsiteY219" fmla="*/ 1221160 h 1699043"/>
              <a:gd name="connsiteX220" fmla="*/ 8903537 w 10232859"/>
              <a:gd name="connsiteY220" fmla="*/ 1230588 h 1699043"/>
              <a:gd name="connsiteX221" fmla="*/ 8933767 w 10232859"/>
              <a:gd name="connsiteY221" fmla="*/ 1263368 h 1699043"/>
              <a:gd name="connsiteX222" fmla="*/ 8985765 w 10232859"/>
              <a:gd name="connsiteY222" fmla="*/ 1287664 h 1699043"/>
              <a:gd name="connsiteX223" fmla="*/ 9071444 w 10232859"/>
              <a:gd name="connsiteY223" fmla="*/ 1317305 h 1699043"/>
              <a:gd name="connsiteX224" fmla="*/ 9096711 w 10232859"/>
              <a:gd name="connsiteY224" fmla="*/ 1327777 h 1699043"/>
              <a:gd name="connsiteX225" fmla="*/ 9338853 w 10232859"/>
              <a:gd name="connsiteY225" fmla="*/ 1448046 h 1699043"/>
              <a:gd name="connsiteX226" fmla="*/ 9520814 w 10232859"/>
              <a:gd name="connsiteY226" fmla="*/ 1449827 h 1699043"/>
              <a:gd name="connsiteX227" fmla="*/ 9702271 w 10232859"/>
              <a:gd name="connsiteY227" fmla="*/ 1488553 h 1699043"/>
              <a:gd name="connsiteX228" fmla="*/ 9744273 w 10232859"/>
              <a:gd name="connsiteY228" fmla="*/ 1523512 h 1699043"/>
              <a:gd name="connsiteX229" fmla="*/ 9771903 w 10232859"/>
              <a:gd name="connsiteY229" fmla="*/ 1530034 h 1699043"/>
              <a:gd name="connsiteX230" fmla="*/ 9818565 w 10232859"/>
              <a:gd name="connsiteY230" fmla="*/ 1538545 h 1699043"/>
              <a:gd name="connsiteX231" fmla="*/ 9882202 w 10232859"/>
              <a:gd name="connsiteY231" fmla="*/ 1565888 h 1699043"/>
              <a:gd name="connsiteX232" fmla="*/ 10022025 w 10232859"/>
              <a:gd name="connsiteY232" fmla="*/ 1599696 h 1699043"/>
              <a:gd name="connsiteX233" fmla="*/ 10220406 w 10232859"/>
              <a:gd name="connsiteY233" fmla="*/ 1677005 h 1699043"/>
              <a:gd name="connsiteX234" fmla="*/ 10232859 w 10232859"/>
              <a:gd name="connsiteY234" fmla="*/ 1699043 h 1699043"/>
              <a:gd name="connsiteX235" fmla="*/ 0 w 10232859"/>
              <a:gd name="connsiteY235" fmla="*/ 1699043 h 1699043"/>
              <a:gd name="connsiteX236" fmla="*/ 0 w 10232859"/>
              <a:gd name="connsiteY236" fmla="*/ 21828 h 1699043"/>
              <a:gd name="connsiteX237" fmla="*/ 8097 w 10232859"/>
              <a:gd name="connsiteY237" fmla="*/ 24355 h 1699043"/>
              <a:gd name="connsiteX238" fmla="*/ 77128 w 10232859"/>
              <a:gd name="connsiteY238" fmla="*/ 6867 h 1699043"/>
              <a:gd name="connsiteX239" fmla="*/ 188338 w 10232859"/>
              <a:gd name="connsiteY239" fmla="*/ 5079 h 1699043"/>
              <a:gd name="connsiteX240" fmla="*/ 298809 w 10232859"/>
              <a:gd name="connsiteY240" fmla="*/ 6198 h 1699043"/>
              <a:gd name="connsiteX241" fmla="*/ 338985 w 10232859"/>
              <a:gd name="connsiteY241" fmla="*/ 8006 h 1699043"/>
              <a:gd name="connsiteX242" fmla="*/ 409815 w 10232859"/>
              <a:gd name="connsiteY242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51897 w 10232859"/>
              <a:gd name="connsiteY212" fmla="*/ 1190886 h 1699043"/>
              <a:gd name="connsiteX213" fmla="*/ 8793564 w 10232859"/>
              <a:gd name="connsiteY213" fmla="*/ 1172572 h 1699043"/>
              <a:gd name="connsiteX214" fmla="*/ 8834270 w 10232859"/>
              <a:gd name="connsiteY214" fmla="*/ 1206624 h 1699043"/>
              <a:gd name="connsiteX215" fmla="*/ 8853872 w 10232859"/>
              <a:gd name="connsiteY215" fmla="*/ 1214714 h 1699043"/>
              <a:gd name="connsiteX216" fmla="*/ 8861901 w 10232859"/>
              <a:gd name="connsiteY216" fmla="*/ 1211375 h 1699043"/>
              <a:gd name="connsiteX217" fmla="*/ 8874168 w 10232859"/>
              <a:gd name="connsiteY217" fmla="*/ 1213967 h 1699043"/>
              <a:gd name="connsiteX218" fmla="*/ 8871123 w 10232859"/>
              <a:gd name="connsiteY218" fmla="*/ 1221160 h 1699043"/>
              <a:gd name="connsiteX219" fmla="*/ 8903537 w 10232859"/>
              <a:gd name="connsiteY219" fmla="*/ 1230588 h 1699043"/>
              <a:gd name="connsiteX220" fmla="*/ 8933767 w 10232859"/>
              <a:gd name="connsiteY220" fmla="*/ 1263368 h 1699043"/>
              <a:gd name="connsiteX221" fmla="*/ 8985765 w 10232859"/>
              <a:gd name="connsiteY221" fmla="*/ 1287664 h 1699043"/>
              <a:gd name="connsiteX222" fmla="*/ 9071444 w 10232859"/>
              <a:gd name="connsiteY222" fmla="*/ 1317305 h 1699043"/>
              <a:gd name="connsiteX223" fmla="*/ 9096711 w 10232859"/>
              <a:gd name="connsiteY223" fmla="*/ 1327777 h 1699043"/>
              <a:gd name="connsiteX224" fmla="*/ 9338853 w 10232859"/>
              <a:gd name="connsiteY224" fmla="*/ 1448046 h 1699043"/>
              <a:gd name="connsiteX225" fmla="*/ 9520814 w 10232859"/>
              <a:gd name="connsiteY225" fmla="*/ 1449827 h 1699043"/>
              <a:gd name="connsiteX226" fmla="*/ 9702271 w 10232859"/>
              <a:gd name="connsiteY226" fmla="*/ 1488553 h 1699043"/>
              <a:gd name="connsiteX227" fmla="*/ 9744273 w 10232859"/>
              <a:gd name="connsiteY227" fmla="*/ 1523512 h 1699043"/>
              <a:gd name="connsiteX228" fmla="*/ 9771903 w 10232859"/>
              <a:gd name="connsiteY228" fmla="*/ 1530034 h 1699043"/>
              <a:gd name="connsiteX229" fmla="*/ 9818565 w 10232859"/>
              <a:gd name="connsiteY229" fmla="*/ 1538545 h 1699043"/>
              <a:gd name="connsiteX230" fmla="*/ 9882202 w 10232859"/>
              <a:gd name="connsiteY230" fmla="*/ 1565888 h 1699043"/>
              <a:gd name="connsiteX231" fmla="*/ 10022025 w 10232859"/>
              <a:gd name="connsiteY231" fmla="*/ 1599696 h 1699043"/>
              <a:gd name="connsiteX232" fmla="*/ 10220406 w 10232859"/>
              <a:gd name="connsiteY232" fmla="*/ 1677005 h 1699043"/>
              <a:gd name="connsiteX233" fmla="*/ 10232859 w 10232859"/>
              <a:gd name="connsiteY233" fmla="*/ 1699043 h 1699043"/>
              <a:gd name="connsiteX234" fmla="*/ 0 w 10232859"/>
              <a:gd name="connsiteY234" fmla="*/ 1699043 h 1699043"/>
              <a:gd name="connsiteX235" fmla="*/ 0 w 10232859"/>
              <a:gd name="connsiteY235" fmla="*/ 21828 h 1699043"/>
              <a:gd name="connsiteX236" fmla="*/ 8097 w 10232859"/>
              <a:gd name="connsiteY236" fmla="*/ 24355 h 1699043"/>
              <a:gd name="connsiteX237" fmla="*/ 77128 w 10232859"/>
              <a:gd name="connsiteY237" fmla="*/ 6867 h 1699043"/>
              <a:gd name="connsiteX238" fmla="*/ 188338 w 10232859"/>
              <a:gd name="connsiteY238" fmla="*/ 5079 h 1699043"/>
              <a:gd name="connsiteX239" fmla="*/ 298809 w 10232859"/>
              <a:gd name="connsiteY239" fmla="*/ 6198 h 1699043"/>
              <a:gd name="connsiteX240" fmla="*/ 338985 w 10232859"/>
              <a:gd name="connsiteY240" fmla="*/ 8006 h 1699043"/>
              <a:gd name="connsiteX241" fmla="*/ 409815 w 10232859"/>
              <a:gd name="connsiteY241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51897 w 10232859"/>
              <a:gd name="connsiteY212" fmla="*/ 1190886 h 1699043"/>
              <a:gd name="connsiteX213" fmla="*/ 8834270 w 10232859"/>
              <a:gd name="connsiteY213" fmla="*/ 1206624 h 1699043"/>
              <a:gd name="connsiteX214" fmla="*/ 8853872 w 10232859"/>
              <a:gd name="connsiteY214" fmla="*/ 1214714 h 1699043"/>
              <a:gd name="connsiteX215" fmla="*/ 8861901 w 10232859"/>
              <a:gd name="connsiteY215" fmla="*/ 1211375 h 1699043"/>
              <a:gd name="connsiteX216" fmla="*/ 8874168 w 10232859"/>
              <a:gd name="connsiteY216" fmla="*/ 1213967 h 1699043"/>
              <a:gd name="connsiteX217" fmla="*/ 8871123 w 10232859"/>
              <a:gd name="connsiteY217" fmla="*/ 1221160 h 1699043"/>
              <a:gd name="connsiteX218" fmla="*/ 8903537 w 10232859"/>
              <a:gd name="connsiteY218" fmla="*/ 1230588 h 1699043"/>
              <a:gd name="connsiteX219" fmla="*/ 8933767 w 10232859"/>
              <a:gd name="connsiteY219" fmla="*/ 1263368 h 1699043"/>
              <a:gd name="connsiteX220" fmla="*/ 8985765 w 10232859"/>
              <a:gd name="connsiteY220" fmla="*/ 1287664 h 1699043"/>
              <a:gd name="connsiteX221" fmla="*/ 9071444 w 10232859"/>
              <a:gd name="connsiteY221" fmla="*/ 1317305 h 1699043"/>
              <a:gd name="connsiteX222" fmla="*/ 9096711 w 10232859"/>
              <a:gd name="connsiteY222" fmla="*/ 1327777 h 1699043"/>
              <a:gd name="connsiteX223" fmla="*/ 9338853 w 10232859"/>
              <a:gd name="connsiteY223" fmla="*/ 1448046 h 1699043"/>
              <a:gd name="connsiteX224" fmla="*/ 9520814 w 10232859"/>
              <a:gd name="connsiteY224" fmla="*/ 1449827 h 1699043"/>
              <a:gd name="connsiteX225" fmla="*/ 9702271 w 10232859"/>
              <a:gd name="connsiteY225" fmla="*/ 1488553 h 1699043"/>
              <a:gd name="connsiteX226" fmla="*/ 9744273 w 10232859"/>
              <a:gd name="connsiteY226" fmla="*/ 1523512 h 1699043"/>
              <a:gd name="connsiteX227" fmla="*/ 9771903 w 10232859"/>
              <a:gd name="connsiteY227" fmla="*/ 1530034 h 1699043"/>
              <a:gd name="connsiteX228" fmla="*/ 9818565 w 10232859"/>
              <a:gd name="connsiteY228" fmla="*/ 1538545 h 1699043"/>
              <a:gd name="connsiteX229" fmla="*/ 9882202 w 10232859"/>
              <a:gd name="connsiteY229" fmla="*/ 1565888 h 1699043"/>
              <a:gd name="connsiteX230" fmla="*/ 10022025 w 10232859"/>
              <a:gd name="connsiteY230" fmla="*/ 1599696 h 1699043"/>
              <a:gd name="connsiteX231" fmla="*/ 10220406 w 10232859"/>
              <a:gd name="connsiteY231" fmla="*/ 1677005 h 1699043"/>
              <a:gd name="connsiteX232" fmla="*/ 10232859 w 10232859"/>
              <a:gd name="connsiteY232" fmla="*/ 1699043 h 1699043"/>
              <a:gd name="connsiteX233" fmla="*/ 0 w 10232859"/>
              <a:gd name="connsiteY233" fmla="*/ 1699043 h 1699043"/>
              <a:gd name="connsiteX234" fmla="*/ 0 w 10232859"/>
              <a:gd name="connsiteY234" fmla="*/ 21828 h 1699043"/>
              <a:gd name="connsiteX235" fmla="*/ 8097 w 10232859"/>
              <a:gd name="connsiteY235" fmla="*/ 24355 h 1699043"/>
              <a:gd name="connsiteX236" fmla="*/ 77128 w 10232859"/>
              <a:gd name="connsiteY236" fmla="*/ 6867 h 1699043"/>
              <a:gd name="connsiteX237" fmla="*/ 188338 w 10232859"/>
              <a:gd name="connsiteY237" fmla="*/ 5079 h 1699043"/>
              <a:gd name="connsiteX238" fmla="*/ 298809 w 10232859"/>
              <a:gd name="connsiteY238" fmla="*/ 6198 h 1699043"/>
              <a:gd name="connsiteX239" fmla="*/ 338985 w 10232859"/>
              <a:gd name="connsiteY239" fmla="*/ 8006 h 1699043"/>
              <a:gd name="connsiteX240" fmla="*/ 409815 w 10232859"/>
              <a:gd name="connsiteY240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51897 w 10232859"/>
              <a:gd name="connsiteY212" fmla="*/ 1190886 h 1699043"/>
              <a:gd name="connsiteX213" fmla="*/ 8834270 w 10232859"/>
              <a:gd name="connsiteY213" fmla="*/ 1206624 h 1699043"/>
              <a:gd name="connsiteX214" fmla="*/ 8853872 w 10232859"/>
              <a:gd name="connsiteY214" fmla="*/ 1214714 h 1699043"/>
              <a:gd name="connsiteX215" fmla="*/ 8861901 w 10232859"/>
              <a:gd name="connsiteY215" fmla="*/ 1211375 h 1699043"/>
              <a:gd name="connsiteX216" fmla="*/ 8874168 w 10232859"/>
              <a:gd name="connsiteY216" fmla="*/ 1213967 h 1699043"/>
              <a:gd name="connsiteX217" fmla="*/ 8871123 w 10232859"/>
              <a:gd name="connsiteY217" fmla="*/ 1221160 h 1699043"/>
              <a:gd name="connsiteX218" fmla="*/ 8903537 w 10232859"/>
              <a:gd name="connsiteY218" fmla="*/ 1230588 h 1699043"/>
              <a:gd name="connsiteX219" fmla="*/ 8933767 w 10232859"/>
              <a:gd name="connsiteY219" fmla="*/ 1263368 h 1699043"/>
              <a:gd name="connsiteX220" fmla="*/ 8985765 w 10232859"/>
              <a:gd name="connsiteY220" fmla="*/ 1287664 h 1699043"/>
              <a:gd name="connsiteX221" fmla="*/ 9071444 w 10232859"/>
              <a:gd name="connsiteY221" fmla="*/ 1317305 h 1699043"/>
              <a:gd name="connsiteX222" fmla="*/ 9096711 w 10232859"/>
              <a:gd name="connsiteY222" fmla="*/ 1327777 h 1699043"/>
              <a:gd name="connsiteX223" fmla="*/ 9338853 w 10232859"/>
              <a:gd name="connsiteY223" fmla="*/ 1448046 h 1699043"/>
              <a:gd name="connsiteX224" fmla="*/ 9520814 w 10232859"/>
              <a:gd name="connsiteY224" fmla="*/ 1449827 h 1699043"/>
              <a:gd name="connsiteX225" fmla="*/ 9702271 w 10232859"/>
              <a:gd name="connsiteY225" fmla="*/ 1488553 h 1699043"/>
              <a:gd name="connsiteX226" fmla="*/ 9744273 w 10232859"/>
              <a:gd name="connsiteY226" fmla="*/ 1523512 h 1699043"/>
              <a:gd name="connsiteX227" fmla="*/ 9771903 w 10232859"/>
              <a:gd name="connsiteY227" fmla="*/ 1530034 h 1699043"/>
              <a:gd name="connsiteX228" fmla="*/ 9818565 w 10232859"/>
              <a:gd name="connsiteY228" fmla="*/ 1538545 h 1699043"/>
              <a:gd name="connsiteX229" fmla="*/ 9882202 w 10232859"/>
              <a:gd name="connsiteY229" fmla="*/ 1565888 h 1699043"/>
              <a:gd name="connsiteX230" fmla="*/ 10022025 w 10232859"/>
              <a:gd name="connsiteY230" fmla="*/ 1599696 h 1699043"/>
              <a:gd name="connsiteX231" fmla="*/ 10220406 w 10232859"/>
              <a:gd name="connsiteY231" fmla="*/ 1677005 h 1699043"/>
              <a:gd name="connsiteX232" fmla="*/ 10232859 w 10232859"/>
              <a:gd name="connsiteY232" fmla="*/ 1699043 h 1699043"/>
              <a:gd name="connsiteX233" fmla="*/ 0 w 10232859"/>
              <a:gd name="connsiteY233" fmla="*/ 1699043 h 1699043"/>
              <a:gd name="connsiteX234" fmla="*/ 0 w 10232859"/>
              <a:gd name="connsiteY234" fmla="*/ 21828 h 1699043"/>
              <a:gd name="connsiteX235" fmla="*/ 8097 w 10232859"/>
              <a:gd name="connsiteY235" fmla="*/ 24355 h 1699043"/>
              <a:gd name="connsiteX236" fmla="*/ 77128 w 10232859"/>
              <a:gd name="connsiteY236" fmla="*/ 6867 h 1699043"/>
              <a:gd name="connsiteX237" fmla="*/ 188338 w 10232859"/>
              <a:gd name="connsiteY237" fmla="*/ 5079 h 1699043"/>
              <a:gd name="connsiteX238" fmla="*/ 298809 w 10232859"/>
              <a:gd name="connsiteY238" fmla="*/ 6198 h 1699043"/>
              <a:gd name="connsiteX239" fmla="*/ 338985 w 10232859"/>
              <a:gd name="connsiteY239" fmla="*/ 8006 h 1699043"/>
              <a:gd name="connsiteX240" fmla="*/ 409815 w 10232859"/>
              <a:gd name="connsiteY240" fmla="*/ 5045 h 169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10232859" h="1699043">
                <a:moveTo>
                  <a:pt x="409815" y="5045"/>
                </a:moveTo>
                <a:cubicBezTo>
                  <a:pt x="429370" y="4390"/>
                  <a:pt x="447350" y="1844"/>
                  <a:pt x="456316" y="4077"/>
                </a:cubicBezTo>
                <a:cubicBezTo>
                  <a:pt x="477158" y="7678"/>
                  <a:pt x="444163" y="18056"/>
                  <a:pt x="463611" y="18441"/>
                </a:cubicBezTo>
                <a:cubicBezTo>
                  <a:pt x="482411" y="11619"/>
                  <a:pt x="487072" y="29834"/>
                  <a:pt x="506289" y="21667"/>
                </a:cubicBezTo>
                <a:cubicBezTo>
                  <a:pt x="496843" y="8226"/>
                  <a:pt x="549409" y="22324"/>
                  <a:pt x="547180" y="10297"/>
                </a:cubicBezTo>
                <a:cubicBezTo>
                  <a:pt x="570685" y="26535"/>
                  <a:pt x="573306" y="5039"/>
                  <a:pt x="599180" y="9165"/>
                </a:cubicBezTo>
                <a:cubicBezTo>
                  <a:pt x="612602" y="15098"/>
                  <a:pt x="621179" y="15818"/>
                  <a:pt x="630247" y="8332"/>
                </a:cubicBezTo>
                <a:cubicBezTo>
                  <a:pt x="692592" y="37344"/>
                  <a:pt x="662498" y="8239"/>
                  <a:pt x="715463" y="18029"/>
                </a:cubicBezTo>
                <a:cubicBezTo>
                  <a:pt x="761811" y="28765"/>
                  <a:pt x="812435" y="34762"/>
                  <a:pt x="862866" y="63233"/>
                </a:cubicBezTo>
                <a:cubicBezTo>
                  <a:pt x="873066" y="71493"/>
                  <a:pt x="892555" y="73882"/>
                  <a:pt x="906400" y="68570"/>
                </a:cubicBezTo>
                <a:cubicBezTo>
                  <a:pt x="908782" y="67655"/>
                  <a:pt x="910904" y="66542"/>
                  <a:pt x="912698" y="65266"/>
                </a:cubicBezTo>
                <a:cubicBezTo>
                  <a:pt x="943729" y="85619"/>
                  <a:pt x="957570" y="74516"/>
                  <a:pt x="972936" y="88549"/>
                </a:cubicBezTo>
                <a:cubicBezTo>
                  <a:pt x="1016216" y="93123"/>
                  <a:pt x="1046982" y="78021"/>
                  <a:pt x="1061158" y="90302"/>
                </a:cubicBezTo>
                <a:cubicBezTo>
                  <a:pt x="1082487" y="88877"/>
                  <a:pt x="1108723" y="73289"/>
                  <a:pt x="1127764" y="86443"/>
                </a:cubicBezTo>
                <a:cubicBezTo>
                  <a:pt x="1127604" y="75222"/>
                  <a:pt x="1154212" y="94228"/>
                  <a:pt x="1165092" y="86517"/>
                </a:cubicBezTo>
                <a:cubicBezTo>
                  <a:pt x="1172532" y="79848"/>
                  <a:pt x="1182339" y="84060"/>
                  <a:pt x="1192274" y="84088"/>
                </a:cubicBezTo>
                <a:cubicBezTo>
                  <a:pt x="1203651" y="78585"/>
                  <a:pt x="1248434" y="85441"/>
                  <a:pt x="1261359" y="91263"/>
                </a:cubicBezTo>
                <a:cubicBezTo>
                  <a:pt x="1294377" y="112056"/>
                  <a:pt x="1348832" y="92888"/>
                  <a:pt x="1375826" y="108740"/>
                </a:cubicBezTo>
                <a:cubicBezTo>
                  <a:pt x="1384490" y="110842"/>
                  <a:pt x="1392528" y="111481"/>
                  <a:pt x="1400134" y="111208"/>
                </a:cubicBezTo>
                <a:lnTo>
                  <a:pt x="1420782" y="108347"/>
                </a:lnTo>
                <a:lnTo>
                  <a:pt x="1425360" y="103343"/>
                </a:lnTo>
                <a:lnTo>
                  <a:pt x="1438688" y="103900"/>
                </a:lnTo>
                <a:lnTo>
                  <a:pt x="1442183" y="103008"/>
                </a:lnTo>
                <a:cubicBezTo>
                  <a:pt x="1448852" y="101280"/>
                  <a:pt x="1455482" y="99738"/>
                  <a:pt x="1462271" y="98933"/>
                </a:cubicBezTo>
                <a:cubicBezTo>
                  <a:pt x="1460480" y="123023"/>
                  <a:pt x="1519712" y="96044"/>
                  <a:pt x="1506437" y="116084"/>
                </a:cubicBezTo>
                <a:cubicBezTo>
                  <a:pt x="1543421" y="115842"/>
                  <a:pt x="1521082" y="134981"/>
                  <a:pt x="1559721" y="115918"/>
                </a:cubicBezTo>
                <a:cubicBezTo>
                  <a:pt x="1622424" y="132591"/>
                  <a:pt x="1709577" y="121173"/>
                  <a:pt x="1763086" y="148431"/>
                </a:cubicBezTo>
                <a:cubicBezTo>
                  <a:pt x="1815897" y="152158"/>
                  <a:pt x="1869650" y="152419"/>
                  <a:pt x="1909571" y="158571"/>
                </a:cubicBezTo>
                <a:cubicBezTo>
                  <a:pt x="1944577" y="152584"/>
                  <a:pt x="1963780" y="165894"/>
                  <a:pt x="2002612" y="185342"/>
                </a:cubicBezTo>
                <a:cubicBezTo>
                  <a:pt x="2057542" y="188412"/>
                  <a:pt x="2102353" y="209660"/>
                  <a:pt x="2155278" y="197824"/>
                </a:cubicBezTo>
                <a:cubicBezTo>
                  <a:pt x="2158165" y="201469"/>
                  <a:pt x="2161968" y="204456"/>
                  <a:pt x="2166398" y="206965"/>
                </a:cubicBezTo>
                <a:lnTo>
                  <a:pt x="2180455" y="212894"/>
                </a:lnTo>
                <a:lnTo>
                  <a:pt x="2182638" y="212313"/>
                </a:lnTo>
                <a:cubicBezTo>
                  <a:pt x="2191756" y="211797"/>
                  <a:pt x="2196930" y="213146"/>
                  <a:pt x="2200348" y="215316"/>
                </a:cubicBezTo>
                <a:lnTo>
                  <a:pt x="2203307" y="218590"/>
                </a:lnTo>
                <a:lnTo>
                  <a:pt x="2215170" y="221472"/>
                </a:lnTo>
                <a:lnTo>
                  <a:pt x="2237765" y="229357"/>
                </a:lnTo>
                <a:lnTo>
                  <a:pt x="2242719" y="228760"/>
                </a:lnTo>
                <a:lnTo>
                  <a:pt x="2277928" y="237427"/>
                </a:lnTo>
                <a:lnTo>
                  <a:pt x="2278759" y="236563"/>
                </a:lnTo>
                <a:cubicBezTo>
                  <a:pt x="2281421" y="234823"/>
                  <a:pt x="2284901" y="233911"/>
                  <a:pt x="2290187" y="234709"/>
                </a:cubicBezTo>
                <a:cubicBezTo>
                  <a:pt x="2304405" y="231655"/>
                  <a:pt x="2345628" y="219494"/>
                  <a:pt x="2364066" y="218237"/>
                </a:cubicBezTo>
                <a:cubicBezTo>
                  <a:pt x="2375743" y="221506"/>
                  <a:pt x="2388068" y="224536"/>
                  <a:pt x="2400814" y="227165"/>
                </a:cubicBezTo>
                <a:lnTo>
                  <a:pt x="2408414" y="228429"/>
                </a:lnTo>
                <a:lnTo>
                  <a:pt x="2408650" y="228234"/>
                </a:lnTo>
                <a:cubicBezTo>
                  <a:pt x="2410483" y="228038"/>
                  <a:pt x="2413050" y="228278"/>
                  <a:pt x="2416835" y="229128"/>
                </a:cubicBezTo>
                <a:lnTo>
                  <a:pt x="2422271" y="230733"/>
                </a:lnTo>
                <a:lnTo>
                  <a:pt x="2490341" y="211074"/>
                </a:lnTo>
                <a:cubicBezTo>
                  <a:pt x="2529316" y="208871"/>
                  <a:pt x="2549401" y="191268"/>
                  <a:pt x="2588929" y="200980"/>
                </a:cubicBezTo>
                <a:cubicBezTo>
                  <a:pt x="2625398" y="198847"/>
                  <a:pt x="2654940" y="190424"/>
                  <a:pt x="2687426" y="193848"/>
                </a:cubicBezTo>
                <a:cubicBezTo>
                  <a:pt x="2698335" y="187864"/>
                  <a:pt x="2709521" y="185129"/>
                  <a:pt x="2723517" y="192652"/>
                </a:cubicBezTo>
                <a:cubicBezTo>
                  <a:pt x="2756835" y="188350"/>
                  <a:pt x="2761531" y="176438"/>
                  <a:pt x="2785956" y="184404"/>
                </a:cubicBezTo>
                <a:cubicBezTo>
                  <a:pt x="2799369" y="164864"/>
                  <a:pt x="2802708" y="171921"/>
                  <a:pt x="2813378" y="176833"/>
                </a:cubicBezTo>
                <a:lnTo>
                  <a:pt x="2814782" y="177153"/>
                </a:lnTo>
                <a:lnTo>
                  <a:pt x="2816580" y="174366"/>
                </a:lnTo>
                <a:lnTo>
                  <a:pt x="2821623" y="172875"/>
                </a:lnTo>
                <a:lnTo>
                  <a:pt x="2836688" y="172971"/>
                </a:lnTo>
                <a:lnTo>
                  <a:pt x="2842564" y="173695"/>
                </a:lnTo>
                <a:cubicBezTo>
                  <a:pt x="2846534" y="173937"/>
                  <a:pt x="2849070" y="173769"/>
                  <a:pt x="2850712" y="173290"/>
                </a:cubicBezTo>
                <a:cubicBezTo>
                  <a:pt x="2850757" y="173214"/>
                  <a:pt x="2850801" y="173138"/>
                  <a:pt x="2850846" y="173062"/>
                </a:cubicBezTo>
                <a:lnTo>
                  <a:pt x="2858611" y="173112"/>
                </a:lnTo>
                <a:cubicBezTo>
                  <a:pt x="2871867" y="173694"/>
                  <a:pt x="2884913" y="174736"/>
                  <a:pt x="2897454" y="176114"/>
                </a:cubicBezTo>
                <a:cubicBezTo>
                  <a:pt x="2903755" y="163406"/>
                  <a:pt x="2952342" y="175773"/>
                  <a:pt x="2940369" y="152944"/>
                </a:cubicBezTo>
                <a:cubicBezTo>
                  <a:pt x="2957076" y="154120"/>
                  <a:pt x="2969777" y="163235"/>
                  <a:pt x="2959670" y="148367"/>
                </a:cubicBezTo>
                <a:cubicBezTo>
                  <a:pt x="2965032" y="148320"/>
                  <a:pt x="2967900" y="146880"/>
                  <a:pt x="2969615" y="144755"/>
                </a:cubicBezTo>
                <a:lnTo>
                  <a:pt x="2970000" y="143776"/>
                </a:lnTo>
                <a:lnTo>
                  <a:pt x="3007272" y="146766"/>
                </a:lnTo>
                <a:lnTo>
                  <a:pt x="3011677" y="145404"/>
                </a:lnTo>
                <a:lnTo>
                  <a:pt x="3036668" y="149604"/>
                </a:lnTo>
                <a:lnTo>
                  <a:pt x="3049208" y="150573"/>
                </a:lnTo>
                <a:lnTo>
                  <a:pt x="3053517" y="153322"/>
                </a:lnTo>
                <a:cubicBezTo>
                  <a:pt x="3057746" y="154918"/>
                  <a:pt x="3063258" y="155431"/>
                  <a:pt x="3071637" y="153496"/>
                </a:cubicBezTo>
                <a:lnTo>
                  <a:pt x="3110077" y="149202"/>
                </a:lnTo>
                <a:lnTo>
                  <a:pt x="3173743" y="159581"/>
                </a:lnTo>
                <a:cubicBezTo>
                  <a:pt x="3203872" y="159443"/>
                  <a:pt x="3205720" y="152598"/>
                  <a:pt x="3254203" y="151756"/>
                </a:cubicBezTo>
                <a:cubicBezTo>
                  <a:pt x="3298520" y="170671"/>
                  <a:pt x="3274378" y="179402"/>
                  <a:pt x="3380350" y="151151"/>
                </a:cubicBezTo>
                <a:cubicBezTo>
                  <a:pt x="3433470" y="157383"/>
                  <a:pt x="3409905" y="153931"/>
                  <a:pt x="3476147" y="170925"/>
                </a:cubicBezTo>
                <a:cubicBezTo>
                  <a:pt x="3495624" y="172754"/>
                  <a:pt x="3573433" y="153024"/>
                  <a:pt x="3581876" y="150448"/>
                </a:cubicBezTo>
                <a:cubicBezTo>
                  <a:pt x="3645019" y="168821"/>
                  <a:pt x="3637816" y="143953"/>
                  <a:pt x="3704761" y="150492"/>
                </a:cubicBezTo>
                <a:cubicBezTo>
                  <a:pt x="3732481" y="125722"/>
                  <a:pt x="3720202" y="148011"/>
                  <a:pt x="3755040" y="141978"/>
                </a:cubicBezTo>
                <a:cubicBezTo>
                  <a:pt x="3751742" y="163732"/>
                  <a:pt x="3795265" y="127963"/>
                  <a:pt x="3804689" y="151893"/>
                </a:cubicBezTo>
                <a:cubicBezTo>
                  <a:pt x="3810732" y="150037"/>
                  <a:pt x="3816287" y="147485"/>
                  <a:pt x="3821793" y="144743"/>
                </a:cubicBezTo>
                <a:lnTo>
                  <a:pt x="3824682" y="143319"/>
                </a:lnTo>
                <a:lnTo>
                  <a:pt x="3837536" y="141778"/>
                </a:lnTo>
                <a:lnTo>
                  <a:pt x="3839550" y="136147"/>
                </a:lnTo>
                <a:lnTo>
                  <a:pt x="3857743" y="130104"/>
                </a:lnTo>
                <a:cubicBezTo>
                  <a:pt x="3864805" y="128643"/>
                  <a:pt x="3872697" y="128011"/>
                  <a:pt x="3881852" y="128717"/>
                </a:cubicBezTo>
                <a:cubicBezTo>
                  <a:pt x="3914678" y="140047"/>
                  <a:pt x="3949962" y="139745"/>
                  <a:pt x="3998088" y="127932"/>
                </a:cubicBezTo>
                <a:cubicBezTo>
                  <a:pt x="4012987" y="131622"/>
                  <a:pt x="4058471" y="131332"/>
                  <a:pt x="4066682" y="124147"/>
                </a:cubicBezTo>
                <a:cubicBezTo>
                  <a:pt x="4076084" y="122618"/>
                  <a:pt x="4087294" y="125216"/>
                  <a:pt x="4091246" y="117503"/>
                </a:cubicBezTo>
                <a:cubicBezTo>
                  <a:pt x="4097972" y="108229"/>
                  <a:pt x="4131886" y="122717"/>
                  <a:pt x="4126556" y="111725"/>
                </a:cubicBezTo>
                <a:cubicBezTo>
                  <a:pt x="4150620" y="121653"/>
                  <a:pt x="4168222" y="102239"/>
                  <a:pt x="4187717" y="97496"/>
                </a:cubicBezTo>
                <a:cubicBezTo>
                  <a:pt x="4197248" y="102415"/>
                  <a:pt x="4207541" y="99960"/>
                  <a:pt x="4220826" y="95991"/>
                </a:cubicBezTo>
                <a:lnTo>
                  <a:pt x="4239014" y="90840"/>
                </a:lnTo>
                <a:lnTo>
                  <a:pt x="4246653" y="91360"/>
                </a:lnTo>
                <a:cubicBezTo>
                  <a:pt x="4255895" y="91263"/>
                  <a:pt x="4264334" y="90629"/>
                  <a:pt x="4271841" y="90188"/>
                </a:cubicBezTo>
                <a:lnTo>
                  <a:pt x="4286277" y="90173"/>
                </a:lnTo>
                <a:lnTo>
                  <a:pt x="4292025" y="90407"/>
                </a:lnTo>
                <a:lnTo>
                  <a:pt x="4304713" y="95673"/>
                </a:lnTo>
                <a:lnTo>
                  <a:pt x="4321285" y="93560"/>
                </a:lnTo>
                <a:lnTo>
                  <a:pt x="4339561" y="98806"/>
                </a:lnTo>
                <a:cubicBezTo>
                  <a:pt x="4340668" y="97273"/>
                  <a:pt x="4342159" y="95846"/>
                  <a:pt x="4343990" y="94576"/>
                </a:cubicBezTo>
                <a:lnTo>
                  <a:pt x="4358885" y="90264"/>
                </a:lnTo>
                <a:lnTo>
                  <a:pt x="4371648" y="95312"/>
                </a:lnTo>
                <a:cubicBezTo>
                  <a:pt x="4372251" y="86927"/>
                  <a:pt x="4386448" y="96257"/>
                  <a:pt x="4398380" y="98447"/>
                </a:cubicBezTo>
                <a:lnTo>
                  <a:pt x="4405729" y="97677"/>
                </a:lnTo>
                <a:lnTo>
                  <a:pt x="4431408" y="104311"/>
                </a:lnTo>
                <a:cubicBezTo>
                  <a:pt x="4445462" y="106988"/>
                  <a:pt x="4459011" y="108715"/>
                  <a:pt x="4472183" y="109916"/>
                </a:cubicBezTo>
                <a:lnTo>
                  <a:pt x="4518828" y="112600"/>
                </a:lnTo>
                <a:lnTo>
                  <a:pt x="4532040" y="117793"/>
                </a:lnTo>
                <a:cubicBezTo>
                  <a:pt x="4562193" y="123492"/>
                  <a:pt x="4598554" y="117583"/>
                  <a:pt x="4617778" y="130479"/>
                </a:cubicBezTo>
                <a:cubicBezTo>
                  <a:pt x="4626259" y="133024"/>
                  <a:pt x="4634242" y="134080"/>
                  <a:pt x="4641872" y="134207"/>
                </a:cubicBezTo>
                <a:lnTo>
                  <a:pt x="4662766" y="132438"/>
                </a:lnTo>
                <a:lnTo>
                  <a:pt x="4667770" y="127694"/>
                </a:lnTo>
                <a:lnTo>
                  <a:pt x="4681052" y="128947"/>
                </a:lnTo>
                <a:lnTo>
                  <a:pt x="4684624" y="128241"/>
                </a:lnTo>
                <a:cubicBezTo>
                  <a:pt x="4691441" y="126869"/>
                  <a:pt x="4698205" y="125683"/>
                  <a:pt x="4705061" y="125234"/>
                </a:cubicBezTo>
                <a:cubicBezTo>
                  <a:pt x="4701197" y="149124"/>
                  <a:pt x="4762747" y="125360"/>
                  <a:pt x="4747746" y="144617"/>
                </a:cubicBezTo>
                <a:cubicBezTo>
                  <a:pt x="4784752" y="146312"/>
                  <a:pt x="4823070" y="154053"/>
                  <a:pt x="4867014" y="164145"/>
                </a:cubicBezTo>
                <a:cubicBezTo>
                  <a:pt x="4928279" y="184021"/>
                  <a:pt x="4950439" y="160303"/>
                  <a:pt x="5001600" y="190239"/>
                </a:cubicBezTo>
                <a:cubicBezTo>
                  <a:pt x="5054087" y="196711"/>
                  <a:pt x="5076576" y="177858"/>
                  <a:pt x="5115965" y="186069"/>
                </a:cubicBezTo>
                <a:cubicBezTo>
                  <a:pt x="5141248" y="210877"/>
                  <a:pt x="5145689" y="221876"/>
                  <a:pt x="5193957" y="229364"/>
                </a:cubicBezTo>
                <a:cubicBezTo>
                  <a:pt x="5248620" y="235290"/>
                  <a:pt x="5221967" y="272312"/>
                  <a:pt x="5275907" y="263295"/>
                </a:cubicBezTo>
                <a:cubicBezTo>
                  <a:pt x="5278478" y="267074"/>
                  <a:pt x="5340662" y="273630"/>
                  <a:pt x="5344878" y="276360"/>
                </a:cubicBezTo>
                <a:lnTo>
                  <a:pt x="5413398" y="276235"/>
                </a:lnTo>
                <a:lnTo>
                  <a:pt x="5415629" y="275768"/>
                </a:lnTo>
                <a:cubicBezTo>
                  <a:pt x="5424792" y="275732"/>
                  <a:pt x="5429850" y="277347"/>
                  <a:pt x="5433078" y="279684"/>
                </a:cubicBezTo>
                <a:lnTo>
                  <a:pt x="5435759" y="283100"/>
                </a:lnTo>
                <a:lnTo>
                  <a:pt x="5447372" y="286587"/>
                </a:lnTo>
                <a:lnTo>
                  <a:pt x="5469289" y="295620"/>
                </a:lnTo>
                <a:lnTo>
                  <a:pt x="5508752" y="305753"/>
                </a:lnTo>
                <a:lnTo>
                  <a:pt x="5509657" y="304936"/>
                </a:lnTo>
                <a:cubicBezTo>
                  <a:pt x="5512470" y="303344"/>
                  <a:pt x="5516028" y="302619"/>
                  <a:pt x="5521245" y="303688"/>
                </a:cubicBezTo>
                <a:cubicBezTo>
                  <a:pt x="5535725" y="301391"/>
                  <a:pt x="5577993" y="291441"/>
                  <a:pt x="5596538" y="291153"/>
                </a:cubicBezTo>
                <a:cubicBezTo>
                  <a:pt x="5607932" y="295018"/>
                  <a:pt x="5619996" y="298677"/>
                  <a:pt x="5632514" y="301962"/>
                </a:cubicBezTo>
                <a:lnTo>
                  <a:pt x="5640005" y="303617"/>
                </a:lnTo>
                <a:lnTo>
                  <a:pt x="5640259" y="303435"/>
                </a:lnTo>
                <a:cubicBezTo>
                  <a:pt x="5642108" y="303337"/>
                  <a:pt x="5644653" y="303709"/>
                  <a:pt x="5648365" y="304754"/>
                </a:cubicBezTo>
                <a:lnTo>
                  <a:pt x="5653662" y="306635"/>
                </a:lnTo>
                <a:lnTo>
                  <a:pt x="5668196" y="309846"/>
                </a:lnTo>
                <a:lnTo>
                  <a:pt x="5673886" y="309526"/>
                </a:lnTo>
                <a:lnTo>
                  <a:pt x="5677139" y="307345"/>
                </a:lnTo>
                <a:lnTo>
                  <a:pt x="5708983" y="306674"/>
                </a:lnTo>
                <a:cubicBezTo>
                  <a:pt x="5728308" y="319040"/>
                  <a:pt x="5739318" y="309097"/>
                  <a:pt x="5773909" y="312061"/>
                </a:cubicBezTo>
                <a:cubicBezTo>
                  <a:pt x="5783376" y="321860"/>
                  <a:pt x="5795690" y="321672"/>
                  <a:pt x="5809500" y="318450"/>
                </a:cubicBezTo>
                <a:cubicBezTo>
                  <a:pt x="5839093" y="328324"/>
                  <a:pt x="5872263" y="326728"/>
                  <a:pt x="5908729" y="332335"/>
                </a:cubicBezTo>
                <a:cubicBezTo>
                  <a:pt x="5951727" y="334879"/>
                  <a:pt x="5963099" y="350288"/>
                  <a:pt x="5990524" y="350618"/>
                </a:cubicBezTo>
                <a:cubicBezTo>
                  <a:pt x="5991234" y="376742"/>
                  <a:pt x="6028592" y="335241"/>
                  <a:pt x="6029302" y="361365"/>
                </a:cubicBezTo>
                <a:lnTo>
                  <a:pt x="6086225" y="339621"/>
                </a:lnTo>
                <a:lnTo>
                  <a:pt x="6105063" y="347340"/>
                </a:lnTo>
                <a:cubicBezTo>
                  <a:pt x="6123220" y="350768"/>
                  <a:pt x="6176633" y="357519"/>
                  <a:pt x="6195166" y="360190"/>
                </a:cubicBezTo>
                <a:cubicBezTo>
                  <a:pt x="6208491" y="366896"/>
                  <a:pt x="6210739" y="378331"/>
                  <a:pt x="6216259" y="363365"/>
                </a:cubicBezTo>
                <a:cubicBezTo>
                  <a:pt x="6220943" y="365191"/>
                  <a:pt x="6224807" y="365077"/>
                  <a:pt x="6228331" y="364034"/>
                </a:cubicBezTo>
                <a:lnTo>
                  <a:pt x="6229602" y="363414"/>
                </a:lnTo>
                <a:lnTo>
                  <a:pt x="6258988" y="378660"/>
                </a:lnTo>
                <a:lnTo>
                  <a:pt x="6264106" y="379141"/>
                </a:lnTo>
                <a:lnTo>
                  <a:pt x="6281703" y="391054"/>
                </a:lnTo>
                <a:lnTo>
                  <a:pt x="6291622" y="396155"/>
                </a:lnTo>
                <a:lnTo>
                  <a:pt x="6292712" y="399771"/>
                </a:lnTo>
                <a:cubicBezTo>
                  <a:pt x="6294843" y="402467"/>
                  <a:pt x="6299119" y="404777"/>
                  <a:pt x="6308227" y="406196"/>
                </a:cubicBezTo>
                <a:lnTo>
                  <a:pt x="6328981" y="409495"/>
                </a:lnTo>
                <a:lnTo>
                  <a:pt x="6368693" y="417845"/>
                </a:lnTo>
                <a:cubicBezTo>
                  <a:pt x="6371618" y="421064"/>
                  <a:pt x="6413995" y="448260"/>
                  <a:pt x="6414811" y="452200"/>
                </a:cubicBezTo>
                <a:cubicBezTo>
                  <a:pt x="6472474" y="452324"/>
                  <a:pt x="6416366" y="454044"/>
                  <a:pt x="6467879" y="468248"/>
                </a:cubicBezTo>
                <a:cubicBezTo>
                  <a:pt x="6497136" y="485368"/>
                  <a:pt x="6544744" y="499929"/>
                  <a:pt x="6564351" y="537518"/>
                </a:cubicBezTo>
                <a:cubicBezTo>
                  <a:pt x="6600774" y="544284"/>
                  <a:pt x="6683084" y="572586"/>
                  <a:pt x="6711178" y="573610"/>
                </a:cubicBezTo>
                <a:cubicBezTo>
                  <a:pt x="6726278" y="581783"/>
                  <a:pt x="6766796" y="600843"/>
                  <a:pt x="6764036" y="588943"/>
                </a:cubicBezTo>
                <a:cubicBezTo>
                  <a:pt x="6830367" y="591215"/>
                  <a:pt x="6834546" y="616110"/>
                  <a:pt x="6858983" y="623723"/>
                </a:cubicBezTo>
                <a:cubicBezTo>
                  <a:pt x="6883420" y="631336"/>
                  <a:pt x="6874724" y="627173"/>
                  <a:pt x="6910661" y="634620"/>
                </a:cubicBezTo>
                <a:cubicBezTo>
                  <a:pt x="6886933" y="650238"/>
                  <a:pt x="6958918" y="637790"/>
                  <a:pt x="6944111" y="659502"/>
                </a:cubicBezTo>
                <a:cubicBezTo>
                  <a:pt x="6951121" y="660169"/>
                  <a:pt x="6958378" y="660132"/>
                  <a:pt x="6965771" y="659931"/>
                </a:cubicBezTo>
                <a:lnTo>
                  <a:pt x="6969639" y="659837"/>
                </a:lnTo>
                <a:lnTo>
                  <a:pt x="6982242" y="663112"/>
                </a:lnTo>
                <a:lnTo>
                  <a:pt x="6989387" y="659474"/>
                </a:lnTo>
                <a:lnTo>
                  <a:pt x="7010930" y="661134"/>
                </a:lnTo>
                <a:cubicBezTo>
                  <a:pt x="7018443" y="662461"/>
                  <a:pt x="7025878" y="664712"/>
                  <a:pt x="7033125" y="668436"/>
                </a:cubicBezTo>
                <a:cubicBezTo>
                  <a:pt x="7050655" y="688564"/>
                  <a:pt x="7113778" y="682286"/>
                  <a:pt x="7134461" y="708192"/>
                </a:cubicBezTo>
                <a:cubicBezTo>
                  <a:pt x="7143815" y="716210"/>
                  <a:pt x="7183449" y="731779"/>
                  <a:pt x="7197450" y="729094"/>
                </a:cubicBezTo>
                <a:cubicBezTo>
                  <a:pt x="7207053" y="731180"/>
                  <a:pt x="7214263" y="737074"/>
                  <a:pt x="7225084" y="732505"/>
                </a:cubicBezTo>
                <a:cubicBezTo>
                  <a:pt x="7239802" y="727692"/>
                  <a:pt x="7255247" y="750633"/>
                  <a:pt x="7261183" y="740313"/>
                </a:cubicBezTo>
                <a:cubicBezTo>
                  <a:pt x="7272476" y="756319"/>
                  <a:pt x="7306339" y="747471"/>
                  <a:pt x="7327760" y="750586"/>
                </a:cubicBezTo>
                <a:cubicBezTo>
                  <a:pt x="7334820" y="764783"/>
                  <a:pt x="7372804" y="757321"/>
                  <a:pt x="7412222" y="770487"/>
                </a:cubicBezTo>
                <a:cubicBezTo>
                  <a:pt x="7419482" y="786537"/>
                  <a:pt x="7438908" y="779230"/>
                  <a:pt x="7457904" y="804321"/>
                </a:cubicBezTo>
                <a:cubicBezTo>
                  <a:pt x="7460334" y="803523"/>
                  <a:pt x="7462991" y="802942"/>
                  <a:pt x="7465795" y="802598"/>
                </a:cubicBezTo>
                <a:cubicBezTo>
                  <a:pt x="7482080" y="800599"/>
                  <a:pt x="7499653" y="806831"/>
                  <a:pt x="7505046" y="816517"/>
                </a:cubicBezTo>
                <a:cubicBezTo>
                  <a:pt x="7538417" y="853074"/>
                  <a:pt x="7584173" y="869067"/>
                  <a:pt x="7623220" y="888520"/>
                </a:cubicBezTo>
                <a:cubicBezTo>
                  <a:pt x="7669184" y="908475"/>
                  <a:pt x="7655844" y="875556"/>
                  <a:pt x="7700458" y="915079"/>
                </a:cubicBezTo>
                <a:cubicBezTo>
                  <a:pt x="7713299" y="910096"/>
                  <a:pt x="7721213" y="912537"/>
                  <a:pt x="7730988" y="920756"/>
                </a:cubicBezTo>
                <a:cubicBezTo>
                  <a:pt x="7753798" y="929904"/>
                  <a:pt x="7768001" y="910742"/>
                  <a:pt x="7781942" y="930503"/>
                </a:cubicBezTo>
                <a:cubicBezTo>
                  <a:pt x="7786314" y="919014"/>
                  <a:pt x="7829555" y="942839"/>
                  <a:pt x="7827704" y="928558"/>
                </a:cubicBezTo>
                <a:cubicBezTo>
                  <a:pt x="7849394" y="934107"/>
                  <a:pt x="7886324" y="955931"/>
                  <a:pt x="7912084" y="963800"/>
                </a:cubicBezTo>
                <a:cubicBezTo>
                  <a:pt x="7931225" y="978091"/>
                  <a:pt x="7944890" y="969299"/>
                  <a:pt x="7982264" y="975773"/>
                </a:cubicBezTo>
                <a:lnTo>
                  <a:pt x="7991272" y="981104"/>
                </a:lnTo>
                <a:lnTo>
                  <a:pt x="8079795" y="982983"/>
                </a:lnTo>
                <a:cubicBezTo>
                  <a:pt x="8106396" y="984534"/>
                  <a:pt x="8123279" y="987466"/>
                  <a:pt x="8150881" y="990411"/>
                </a:cubicBezTo>
                <a:cubicBezTo>
                  <a:pt x="8155184" y="995435"/>
                  <a:pt x="8170794" y="995512"/>
                  <a:pt x="8172106" y="990512"/>
                </a:cubicBezTo>
                <a:cubicBezTo>
                  <a:pt x="8178349" y="993790"/>
                  <a:pt x="8190057" y="1007072"/>
                  <a:pt x="8196076" y="1000078"/>
                </a:cubicBezTo>
                <a:cubicBezTo>
                  <a:pt x="8214144" y="1004259"/>
                  <a:pt x="8231408" y="1009730"/>
                  <a:pt x="8247463" y="1016332"/>
                </a:cubicBezTo>
                <a:lnTo>
                  <a:pt x="8279272" y="1032921"/>
                </a:lnTo>
                <a:lnTo>
                  <a:pt x="8289611" y="1028630"/>
                </a:lnTo>
                <a:cubicBezTo>
                  <a:pt x="8296281" y="1026812"/>
                  <a:pt x="8303468" y="1026422"/>
                  <a:pt x="8311483" y="1029399"/>
                </a:cubicBezTo>
                <a:cubicBezTo>
                  <a:pt x="8353073" y="1061234"/>
                  <a:pt x="8320764" y="1016490"/>
                  <a:pt x="8399489" y="1048562"/>
                </a:cubicBezTo>
                <a:cubicBezTo>
                  <a:pt x="8402160" y="1052480"/>
                  <a:pt x="8414285" y="1053290"/>
                  <a:pt x="8415973" y="1049660"/>
                </a:cubicBezTo>
                <a:cubicBezTo>
                  <a:pt x="8420389" y="1052382"/>
                  <a:pt x="8427708" y="1062757"/>
                  <a:pt x="8433326" y="1057881"/>
                </a:cubicBezTo>
                <a:cubicBezTo>
                  <a:pt x="8460295" y="1065796"/>
                  <a:pt x="8484063" y="1077374"/>
                  <a:pt x="8502328" y="1091498"/>
                </a:cubicBezTo>
                <a:cubicBezTo>
                  <a:pt x="8531547" y="1095185"/>
                  <a:pt x="8534164" y="1100958"/>
                  <a:pt x="8534346" y="1106980"/>
                </a:cubicBezTo>
                <a:cubicBezTo>
                  <a:pt x="8534557" y="1108274"/>
                  <a:pt x="8534769" y="1109567"/>
                  <a:pt x="8534980" y="1110861"/>
                </a:cubicBezTo>
                <a:lnTo>
                  <a:pt x="8544104" y="1108406"/>
                </a:lnTo>
                <a:cubicBezTo>
                  <a:pt x="8553358" y="1107980"/>
                  <a:pt x="8560970" y="1111788"/>
                  <a:pt x="8567742" y="1117590"/>
                </a:cubicBezTo>
                <a:lnTo>
                  <a:pt x="8633779" y="1139226"/>
                </a:lnTo>
                <a:cubicBezTo>
                  <a:pt x="8631667" y="1160202"/>
                  <a:pt x="8667456" y="1147793"/>
                  <a:pt x="8676965" y="1156949"/>
                </a:cubicBezTo>
                <a:cubicBezTo>
                  <a:pt x="8686287" y="1153629"/>
                  <a:pt x="8693306" y="1154163"/>
                  <a:pt x="8698944" y="1156939"/>
                </a:cubicBezTo>
                <a:lnTo>
                  <a:pt x="8751897" y="1190886"/>
                </a:lnTo>
                <a:cubicBezTo>
                  <a:pt x="8774451" y="1199167"/>
                  <a:pt x="8817274" y="1202653"/>
                  <a:pt x="8834270" y="1206624"/>
                </a:cubicBezTo>
                <a:lnTo>
                  <a:pt x="8853872" y="1214714"/>
                </a:lnTo>
                <a:lnTo>
                  <a:pt x="8861901" y="1211375"/>
                </a:lnTo>
                <a:lnTo>
                  <a:pt x="8874168" y="1213967"/>
                </a:lnTo>
                <a:lnTo>
                  <a:pt x="8871123" y="1221160"/>
                </a:lnTo>
                <a:lnTo>
                  <a:pt x="8903537" y="1230588"/>
                </a:lnTo>
                <a:cubicBezTo>
                  <a:pt x="8927391" y="1238223"/>
                  <a:pt x="8944740" y="1247326"/>
                  <a:pt x="8933767" y="1263368"/>
                </a:cubicBezTo>
                <a:cubicBezTo>
                  <a:pt x="8934120" y="1285491"/>
                  <a:pt x="8996547" y="1266466"/>
                  <a:pt x="8985765" y="1287664"/>
                </a:cubicBezTo>
                <a:cubicBezTo>
                  <a:pt x="9013243" y="1278923"/>
                  <a:pt x="9037732" y="1309948"/>
                  <a:pt x="9071444" y="1317305"/>
                </a:cubicBezTo>
                <a:cubicBezTo>
                  <a:pt x="9072853" y="1328357"/>
                  <a:pt x="9080775" y="1329726"/>
                  <a:pt x="9096711" y="1327777"/>
                </a:cubicBezTo>
                <a:cubicBezTo>
                  <a:pt x="9206252" y="1348526"/>
                  <a:pt x="9301825" y="1489393"/>
                  <a:pt x="9338853" y="1448046"/>
                </a:cubicBezTo>
                <a:cubicBezTo>
                  <a:pt x="9364628" y="1453029"/>
                  <a:pt x="9440704" y="1458325"/>
                  <a:pt x="9520814" y="1449827"/>
                </a:cubicBezTo>
                <a:cubicBezTo>
                  <a:pt x="9536849" y="1478455"/>
                  <a:pt x="9672877" y="1480312"/>
                  <a:pt x="9702271" y="1488553"/>
                </a:cubicBezTo>
                <a:cubicBezTo>
                  <a:pt x="9702279" y="1504784"/>
                  <a:pt x="9757099" y="1502097"/>
                  <a:pt x="9744273" y="1523512"/>
                </a:cubicBezTo>
                <a:cubicBezTo>
                  <a:pt x="9746944" y="1534160"/>
                  <a:pt x="9761818" y="1537070"/>
                  <a:pt x="9771903" y="1530034"/>
                </a:cubicBezTo>
                <a:cubicBezTo>
                  <a:pt x="9788959" y="1535562"/>
                  <a:pt x="9795727" y="1548881"/>
                  <a:pt x="9818565" y="1538545"/>
                </a:cubicBezTo>
                <a:cubicBezTo>
                  <a:pt x="9842216" y="1545630"/>
                  <a:pt x="9854597" y="1583514"/>
                  <a:pt x="9882202" y="1565888"/>
                </a:cubicBezTo>
                <a:cubicBezTo>
                  <a:pt x="9890497" y="1603508"/>
                  <a:pt x="9975093" y="1584109"/>
                  <a:pt x="10022025" y="1599696"/>
                </a:cubicBezTo>
                <a:cubicBezTo>
                  <a:pt x="10087599" y="1644100"/>
                  <a:pt x="10182002" y="1632879"/>
                  <a:pt x="10220406" y="1677005"/>
                </a:cubicBezTo>
                <a:lnTo>
                  <a:pt x="10232859" y="1699043"/>
                </a:lnTo>
                <a:lnTo>
                  <a:pt x="0" y="1699043"/>
                </a:lnTo>
                <a:lnTo>
                  <a:pt x="0" y="21828"/>
                </a:lnTo>
                <a:lnTo>
                  <a:pt x="8097" y="24355"/>
                </a:lnTo>
                <a:cubicBezTo>
                  <a:pt x="43947" y="29235"/>
                  <a:pt x="34752" y="21899"/>
                  <a:pt x="77128" y="6867"/>
                </a:cubicBezTo>
                <a:cubicBezTo>
                  <a:pt x="120709" y="7920"/>
                  <a:pt x="146704" y="-7760"/>
                  <a:pt x="188338" y="5079"/>
                </a:cubicBezTo>
                <a:cubicBezTo>
                  <a:pt x="229133" y="5993"/>
                  <a:pt x="263614" y="138"/>
                  <a:pt x="298809" y="6198"/>
                </a:cubicBezTo>
                <a:cubicBezTo>
                  <a:pt x="312163" y="1206"/>
                  <a:pt x="325122" y="-563"/>
                  <a:pt x="338985" y="8006"/>
                </a:cubicBezTo>
                <a:cubicBezTo>
                  <a:pt x="376758" y="6523"/>
                  <a:pt x="384512" y="-4822"/>
                  <a:pt x="409815" y="5045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81D91A-4C56-4C08-B7A6-26EABA75C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482" y="5910583"/>
            <a:ext cx="6970985" cy="6676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Some startling stats</a:t>
            </a:r>
          </a:p>
        </p:txBody>
      </p:sp>
    </p:spTree>
    <p:extLst>
      <p:ext uri="{BB962C8B-B14F-4D97-AF65-F5344CB8AC3E}">
        <p14:creationId xmlns:p14="http://schemas.microsoft.com/office/powerpoint/2010/main" val="370860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13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0" name="Ink 13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1" name="Rectangle 15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6" name="Picture 5" descr="A person standing at a podium&#10;&#10;Description automatically generated with medium confidence">
            <a:extLst>
              <a:ext uri="{FF2B5EF4-FFF2-40B4-BE49-F238E27FC236}">
                <a16:creationId xmlns:a16="http://schemas.microsoft.com/office/drawing/2014/main" id="{6DA831EC-FE5C-0437-91F7-4D642B7F142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808" b="36313"/>
          <a:stretch/>
        </p:blipFill>
        <p:spPr>
          <a:xfrm>
            <a:off x="-2" y="-578224"/>
            <a:ext cx="12191999" cy="8014447"/>
          </a:xfrm>
          <a:prstGeom prst="rect">
            <a:avLst/>
          </a:prstGeom>
        </p:spPr>
      </p:pic>
      <p:sp useBgFill="1">
        <p:nvSpPr>
          <p:cNvPr id="13" name="Freeform: Shape 17">
            <a:extLst>
              <a:ext uri="{FF2B5EF4-FFF2-40B4-BE49-F238E27FC236}">
                <a16:creationId xmlns:a16="http://schemas.microsoft.com/office/drawing/2014/main" id="{F6EE1C8D-9233-4EBC-9B68-862FDCA26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4906504"/>
            <a:ext cx="12192002" cy="1951997"/>
          </a:xfrm>
          <a:custGeom>
            <a:avLst/>
            <a:gdLst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285754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25839 w 12192002"/>
              <a:gd name="connsiteY95" fmla="*/ 111020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25839 w 12192002"/>
              <a:gd name="connsiteY95" fmla="*/ 111020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74735 w 12192002"/>
              <a:gd name="connsiteY94" fmla="*/ 1132363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12382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</a:cxnLst>
            <a:rect l="l" t="t" r="r" b="b"/>
            <a:pathLst>
              <a:path w="12192002" h="2122526">
                <a:moveTo>
                  <a:pt x="5626960" y="0"/>
                </a:moveTo>
                <a:lnTo>
                  <a:pt x="5758918" y="1023"/>
                </a:lnTo>
                <a:lnTo>
                  <a:pt x="5957375" y="16715"/>
                </a:lnTo>
                <a:cubicBezTo>
                  <a:pt x="5970127" y="20033"/>
                  <a:pt x="5998679" y="20946"/>
                  <a:pt x="6010090" y="20359"/>
                </a:cubicBezTo>
                <a:lnTo>
                  <a:pt x="6041282" y="15266"/>
                </a:lnTo>
                <a:lnTo>
                  <a:pt x="6048637" y="6917"/>
                </a:lnTo>
                <a:lnTo>
                  <a:pt x="6068529" y="7600"/>
                </a:lnTo>
                <a:lnTo>
                  <a:pt x="6073847" y="6063"/>
                </a:lnTo>
                <a:cubicBezTo>
                  <a:pt x="6090539" y="9219"/>
                  <a:pt x="6128055" y="22767"/>
                  <a:pt x="6168673" y="26525"/>
                </a:cubicBezTo>
                <a:cubicBezTo>
                  <a:pt x="6209291" y="30283"/>
                  <a:pt x="6297550" y="13090"/>
                  <a:pt x="6317559" y="28612"/>
                </a:cubicBezTo>
                <a:cubicBezTo>
                  <a:pt x="6409695" y="55045"/>
                  <a:pt x="6472153" y="31322"/>
                  <a:pt x="6549454" y="75412"/>
                </a:cubicBezTo>
                <a:cubicBezTo>
                  <a:pt x="6628105" y="80632"/>
                  <a:pt x="6649105" y="94733"/>
                  <a:pt x="6708221" y="104188"/>
                </a:cubicBezTo>
                <a:cubicBezTo>
                  <a:pt x="6787988" y="118277"/>
                  <a:pt x="6871921" y="137351"/>
                  <a:pt x="6904145" y="132143"/>
                </a:cubicBezTo>
                <a:cubicBezTo>
                  <a:pt x="6943644" y="126545"/>
                  <a:pt x="6937527" y="150711"/>
                  <a:pt x="7018495" y="161649"/>
                </a:cubicBezTo>
                <a:cubicBezTo>
                  <a:pt x="7050188" y="159320"/>
                  <a:pt x="7061147" y="160297"/>
                  <a:pt x="7096987" y="161275"/>
                </a:cubicBezTo>
                <a:lnTo>
                  <a:pt x="7170807" y="173503"/>
                </a:lnTo>
                <a:cubicBezTo>
                  <a:pt x="7184505" y="172489"/>
                  <a:pt x="7192111" y="174628"/>
                  <a:pt x="7197003" y="178151"/>
                </a:cubicBezTo>
                <a:lnTo>
                  <a:pt x="7201101" y="183509"/>
                </a:lnTo>
                <a:lnTo>
                  <a:pt x="7218559" y="188059"/>
                </a:lnTo>
                <a:lnTo>
                  <a:pt x="7310852" y="213308"/>
                </a:lnTo>
                <a:lnTo>
                  <a:pt x="7312179" y="211866"/>
                </a:lnTo>
                <a:cubicBezTo>
                  <a:pt x="7333989" y="206326"/>
                  <a:pt x="7374788" y="205221"/>
                  <a:pt x="7405390" y="202271"/>
                </a:cubicBezTo>
                <a:cubicBezTo>
                  <a:pt x="7422527" y="207464"/>
                  <a:pt x="7476985" y="190048"/>
                  <a:pt x="7495794" y="194166"/>
                </a:cubicBezTo>
                <a:lnTo>
                  <a:pt x="7507039" y="196118"/>
                </a:lnTo>
                <a:lnTo>
                  <a:pt x="7507411" y="195791"/>
                </a:lnTo>
                <a:cubicBezTo>
                  <a:pt x="7510172" y="195437"/>
                  <a:pt x="7513992" y="195787"/>
                  <a:pt x="7519570" y="197126"/>
                </a:cubicBezTo>
                <a:lnTo>
                  <a:pt x="7527542" y="199679"/>
                </a:lnTo>
                <a:lnTo>
                  <a:pt x="7614346" y="205507"/>
                </a:lnTo>
                <a:lnTo>
                  <a:pt x="7718744" y="202036"/>
                </a:lnTo>
                <a:cubicBezTo>
                  <a:pt x="7780965" y="210608"/>
                  <a:pt x="7835119" y="212839"/>
                  <a:pt x="7905407" y="227751"/>
                </a:cubicBezTo>
                <a:cubicBezTo>
                  <a:pt x="7967070" y="225346"/>
                  <a:pt x="8025467" y="246582"/>
                  <a:pt x="8090271" y="269724"/>
                </a:cubicBezTo>
                <a:cubicBezTo>
                  <a:pt x="8147130" y="284670"/>
                  <a:pt x="8181827" y="318792"/>
                  <a:pt x="8245834" y="315885"/>
                </a:cubicBezTo>
                <a:cubicBezTo>
                  <a:pt x="8246647" y="320745"/>
                  <a:pt x="8248859" y="325027"/>
                  <a:pt x="8252033" y="328877"/>
                </a:cubicBezTo>
                <a:lnTo>
                  <a:pt x="8263376" y="338720"/>
                </a:lnTo>
                <a:lnTo>
                  <a:pt x="8266075" y="338490"/>
                </a:lnTo>
                <a:cubicBezTo>
                  <a:pt x="8276151" y="339772"/>
                  <a:pt x="8280845" y="342420"/>
                  <a:pt x="8283149" y="345665"/>
                </a:cubicBezTo>
                <a:lnTo>
                  <a:pt x="8284276" y="350108"/>
                </a:lnTo>
                <a:lnTo>
                  <a:pt x="8295173" y="355931"/>
                </a:lnTo>
                <a:lnTo>
                  <a:pt x="8314432" y="369826"/>
                </a:lnTo>
                <a:lnTo>
                  <a:pt x="8320104" y="370152"/>
                </a:lnTo>
                <a:lnTo>
                  <a:pt x="8352372" y="387570"/>
                </a:lnTo>
                <a:lnTo>
                  <a:pt x="8353799" y="386730"/>
                </a:lnTo>
                <a:cubicBezTo>
                  <a:pt x="8357733" y="385247"/>
                  <a:pt x="8362024" y="384899"/>
                  <a:pt x="8367182" y="386924"/>
                </a:cubicBezTo>
                <a:lnTo>
                  <a:pt x="8490249" y="400966"/>
                </a:lnTo>
                <a:lnTo>
                  <a:pt x="8497594" y="404016"/>
                </a:lnTo>
                <a:lnTo>
                  <a:pt x="8497968" y="403837"/>
                </a:lnTo>
                <a:cubicBezTo>
                  <a:pt x="8500048" y="403987"/>
                  <a:pt x="8502649" y="404798"/>
                  <a:pt x="8506167" y="406575"/>
                </a:cubicBezTo>
                <a:lnTo>
                  <a:pt x="8510983" y="409576"/>
                </a:lnTo>
                <a:lnTo>
                  <a:pt x="8525230" y="415491"/>
                </a:lnTo>
                <a:lnTo>
                  <a:pt x="8596071" y="400649"/>
                </a:lnTo>
                <a:cubicBezTo>
                  <a:pt x="8639145" y="406126"/>
                  <a:pt x="8671609" y="389686"/>
                  <a:pt x="8707847" y="409221"/>
                </a:cubicBezTo>
                <a:cubicBezTo>
                  <a:pt x="8748197" y="414263"/>
                  <a:pt x="8719822" y="400602"/>
                  <a:pt x="8752444" y="411322"/>
                </a:cubicBezTo>
                <a:cubicBezTo>
                  <a:pt x="8789303" y="414879"/>
                  <a:pt x="8898034" y="429534"/>
                  <a:pt x="8928988" y="430554"/>
                </a:cubicBezTo>
                <a:cubicBezTo>
                  <a:pt x="8955520" y="410467"/>
                  <a:pt x="8954693" y="419415"/>
                  <a:pt x="8963048" y="427366"/>
                </a:cubicBezTo>
                <a:lnTo>
                  <a:pt x="8968011" y="425141"/>
                </a:lnTo>
                <a:lnTo>
                  <a:pt x="8974337" y="424441"/>
                </a:lnTo>
                <a:lnTo>
                  <a:pt x="8990394" y="427667"/>
                </a:lnTo>
                <a:lnTo>
                  <a:pt x="8996232" y="429728"/>
                </a:lnTo>
                <a:cubicBezTo>
                  <a:pt x="9000327" y="430831"/>
                  <a:pt x="9003146" y="431159"/>
                  <a:pt x="9005201" y="430939"/>
                </a:cubicBezTo>
                <a:lnTo>
                  <a:pt x="9005486" y="430699"/>
                </a:lnTo>
                <a:lnTo>
                  <a:pt x="9053453" y="433984"/>
                </a:lnTo>
                <a:cubicBezTo>
                  <a:pt x="9068117" y="420419"/>
                  <a:pt x="9112391" y="454853"/>
                  <a:pt x="9113812" y="425670"/>
                </a:cubicBezTo>
                <a:cubicBezTo>
                  <a:pt x="9130955" y="430499"/>
                  <a:pt x="9138865" y="443788"/>
                  <a:pt x="9137318" y="424304"/>
                </a:cubicBezTo>
                <a:cubicBezTo>
                  <a:pt x="9143084" y="425358"/>
                  <a:pt x="9147048" y="424266"/>
                  <a:pt x="9150210" y="422135"/>
                </a:cubicBezTo>
                <a:lnTo>
                  <a:pt x="9151232" y="421070"/>
                </a:lnTo>
                <a:lnTo>
                  <a:pt x="9189246" y="432272"/>
                </a:lnTo>
                <a:lnTo>
                  <a:pt x="9194810" y="441511"/>
                </a:lnTo>
                <a:lnTo>
                  <a:pt x="9231370" y="451590"/>
                </a:lnTo>
                <a:lnTo>
                  <a:pt x="9343052" y="503495"/>
                </a:lnTo>
                <a:cubicBezTo>
                  <a:pt x="9415432" y="508795"/>
                  <a:pt x="9518955" y="534921"/>
                  <a:pt x="9584507" y="549197"/>
                </a:cubicBezTo>
                <a:cubicBezTo>
                  <a:pt x="9602038" y="561809"/>
                  <a:pt x="9675059" y="570203"/>
                  <a:pt x="9728309" y="560617"/>
                </a:cubicBezTo>
                <a:lnTo>
                  <a:pt x="9847792" y="580824"/>
                </a:lnTo>
                <a:cubicBezTo>
                  <a:pt x="9888744" y="590649"/>
                  <a:pt x="9918983" y="587450"/>
                  <a:pt x="9960019" y="587592"/>
                </a:cubicBezTo>
                <a:cubicBezTo>
                  <a:pt x="9984397" y="592516"/>
                  <a:pt x="9998461" y="593006"/>
                  <a:pt x="10039240" y="603107"/>
                </a:cubicBezTo>
                <a:cubicBezTo>
                  <a:pt x="10046863" y="602184"/>
                  <a:pt x="10074570" y="603512"/>
                  <a:pt x="10082169" y="601443"/>
                </a:cubicBezTo>
                <a:lnTo>
                  <a:pt x="10126500" y="603538"/>
                </a:lnTo>
                <a:lnTo>
                  <a:pt x="10261101" y="615053"/>
                </a:lnTo>
                <a:cubicBezTo>
                  <a:pt x="10274744" y="622448"/>
                  <a:pt x="10323589" y="631514"/>
                  <a:pt x="10336855" y="624804"/>
                </a:cubicBezTo>
                <a:cubicBezTo>
                  <a:pt x="10347867" y="624959"/>
                  <a:pt x="10374830" y="633622"/>
                  <a:pt x="10383868" y="625415"/>
                </a:cubicBezTo>
                <a:cubicBezTo>
                  <a:pt x="10409284" y="632493"/>
                  <a:pt x="10436539" y="633300"/>
                  <a:pt x="10445984" y="629262"/>
                </a:cubicBezTo>
                <a:cubicBezTo>
                  <a:pt x="10473833" y="619395"/>
                  <a:pt x="10495464" y="632839"/>
                  <a:pt x="10519280" y="631320"/>
                </a:cubicBezTo>
                <a:cubicBezTo>
                  <a:pt x="10558606" y="636140"/>
                  <a:pt x="10616449" y="646751"/>
                  <a:pt x="10644619" y="651566"/>
                </a:cubicBezTo>
                <a:cubicBezTo>
                  <a:pt x="10707078" y="667239"/>
                  <a:pt x="10806649" y="700317"/>
                  <a:pt x="10857724" y="712684"/>
                </a:cubicBezTo>
                <a:cubicBezTo>
                  <a:pt x="10915291" y="725495"/>
                  <a:pt x="10885368" y="688933"/>
                  <a:pt x="10951063" y="725767"/>
                </a:cubicBezTo>
                <a:cubicBezTo>
                  <a:pt x="10982008" y="727705"/>
                  <a:pt x="11007787" y="723528"/>
                  <a:pt x="11030956" y="721011"/>
                </a:cubicBezTo>
                <a:cubicBezTo>
                  <a:pt x="11029909" y="706023"/>
                  <a:pt x="11057496" y="724188"/>
                  <a:pt x="11085938" y="723892"/>
                </a:cubicBezTo>
                <a:cubicBezTo>
                  <a:pt x="11102606" y="725362"/>
                  <a:pt x="11125909" y="729502"/>
                  <a:pt x="11143411" y="733141"/>
                </a:cubicBezTo>
                <a:cubicBezTo>
                  <a:pt x="11171652" y="736317"/>
                  <a:pt x="11164089" y="762276"/>
                  <a:pt x="11195087" y="732494"/>
                </a:cubicBezTo>
                <a:cubicBezTo>
                  <a:pt x="11221976" y="745071"/>
                  <a:pt x="11231916" y="754905"/>
                  <a:pt x="11273972" y="753513"/>
                </a:cubicBezTo>
                <a:cubicBezTo>
                  <a:pt x="11288331" y="764337"/>
                  <a:pt x="11354320" y="819231"/>
                  <a:pt x="11369715" y="813181"/>
                </a:cubicBezTo>
                <a:cubicBezTo>
                  <a:pt x="11408024" y="821140"/>
                  <a:pt x="11417570" y="873027"/>
                  <a:pt x="11462695" y="874654"/>
                </a:cubicBezTo>
                <a:cubicBezTo>
                  <a:pt x="11507338" y="891120"/>
                  <a:pt x="11468277" y="926374"/>
                  <a:pt x="11516473" y="928206"/>
                </a:cubicBezTo>
                <a:lnTo>
                  <a:pt x="11585369" y="1004898"/>
                </a:lnTo>
                <a:cubicBezTo>
                  <a:pt x="11627915" y="1047460"/>
                  <a:pt x="11688670" y="1023969"/>
                  <a:pt x="11712382" y="1047864"/>
                </a:cubicBezTo>
                <a:cubicBezTo>
                  <a:pt x="11736094" y="1071759"/>
                  <a:pt x="11860362" y="1135225"/>
                  <a:pt x="11894613" y="1148265"/>
                </a:cubicBezTo>
                <a:cubicBezTo>
                  <a:pt x="11928864" y="1161305"/>
                  <a:pt x="11872782" y="1124390"/>
                  <a:pt x="11917888" y="1126105"/>
                </a:cubicBezTo>
                <a:cubicBezTo>
                  <a:pt x="11967364" y="1138091"/>
                  <a:pt x="11978191" y="1115038"/>
                  <a:pt x="12080164" y="1090885"/>
                </a:cubicBezTo>
                <a:cubicBezTo>
                  <a:pt x="12093592" y="1092452"/>
                  <a:pt x="12126659" y="1037250"/>
                  <a:pt x="12140863" y="1035036"/>
                </a:cubicBezTo>
                <a:lnTo>
                  <a:pt x="12192002" y="1015838"/>
                </a:lnTo>
                <a:lnTo>
                  <a:pt x="12192002" y="1955549"/>
                </a:lnTo>
                <a:lnTo>
                  <a:pt x="12192000" y="1955549"/>
                </a:lnTo>
                <a:lnTo>
                  <a:pt x="12192000" y="2122526"/>
                </a:lnTo>
                <a:lnTo>
                  <a:pt x="0" y="2122526"/>
                </a:lnTo>
                <a:lnTo>
                  <a:pt x="0" y="1348327"/>
                </a:lnTo>
                <a:lnTo>
                  <a:pt x="2" y="1348327"/>
                </a:lnTo>
                <a:lnTo>
                  <a:pt x="2" y="592017"/>
                </a:lnTo>
                <a:lnTo>
                  <a:pt x="15526" y="586548"/>
                </a:lnTo>
                <a:cubicBezTo>
                  <a:pt x="35255" y="585160"/>
                  <a:pt x="72229" y="592802"/>
                  <a:pt x="118381" y="583692"/>
                </a:cubicBezTo>
                <a:lnTo>
                  <a:pt x="292435" y="531887"/>
                </a:lnTo>
                <a:cubicBezTo>
                  <a:pt x="333820" y="524854"/>
                  <a:pt x="366418" y="510849"/>
                  <a:pt x="404015" y="511191"/>
                </a:cubicBezTo>
                <a:cubicBezTo>
                  <a:pt x="415660" y="502454"/>
                  <a:pt x="428065" y="497716"/>
                  <a:pt x="445099" y="505368"/>
                </a:cubicBezTo>
                <a:cubicBezTo>
                  <a:pt x="473049" y="498059"/>
                  <a:pt x="549479" y="473644"/>
                  <a:pt x="571717" y="467338"/>
                </a:cubicBezTo>
                <a:lnTo>
                  <a:pt x="578535" y="467527"/>
                </a:lnTo>
                <a:cubicBezTo>
                  <a:pt x="582714" y="467117"/>
                  <a:pt x="586282" y="465474"/>
                  <a:pt x="596792" y="464875"/>
                </a:cubicBezTo>
                <a:cubicBezTo>
                  <a:pt x="618517" y="457289"/>
                  <a:pt x="688384" y="430106"/>
                  <a:pt x="708875" y="422017"/>
                </a:cubicBezTo>
                <a:cubicBezTo>
                  <a:pt x="714996" y="421315"/>
                  <a:pt x="718074" y="419183"/>
                  <a:pt x="719742" y="416340"/>
                </a:cubicBezTo>
                <a:cubicBezTo>
                  <a:pt x="719843" y="415919"/>
                  <a:pt x="719947" y="415498"/>
                  <a:pt x="720047" y="415078"/>
                </a:cubicBezTo>
                <a:lnTo>
                  <a:pt x="763053" y="414307"/>
                </a:lnTo>
                <a:lnTo>
                  <a:pt x="767901" y="412086"/>
                </a:lnTo>
                <a:lnTo>
                  <a:pt x="797041" y="414293"/>
                </a:lnTo>
                <a:lnTo>
                  <a:pt x="811506" y="413988"/>
                </a:lnTo>
                <a:lnTo>
                  <a:pt x="816809" y="416882"/>
                </a:lnTo>
                <a:cubicBezTo>
                  <a:pt x="821862" y="418352"/>
                  <a:pt x="828232" y="418327"/>
                  <a:pt x="837540" y="414918"/>
                </a:cubicBezTo>
                <a:lnTo>
                  <a:pt x="858269" y="416131"/>
                </a:lnTo>
                <a:cubicBezTo>
                  <a:pt x="864622" y="417683"/>
                  <a:pt x="943264" y="400945"/>
                  <a:pt x="948732" y="404293"/>
                </a:cubicBezTo>
                <a:cubicBezTo>
                  <a:pt x="1007438" y="402718"/>
                  <a:pt x="1078958" y="412604"/>
                  <a:pt x="1149979" y="406698"/>
                </a:cubicBezTo>
                <a:cubicBezTo>
                  <a:pt x="1264076" y="391985"/>
                  <a:pt x="1418281" y="371972"/>
                  <a:pt x="1496110" y="357263"/>
                </a:cubicBezTo>
                <a:cubicBezTo>
                  <a:pt x="1524373" y="323194"/>
                  <a:pt x="1569686" y="343349"/>
                  <a:pt x="1608669" y="331673"/>
                </a:cubicBezTo>
                <a:cubicBezTo>
                  <a:pt x="1628634" y="319376"/>
                  <a:pt x="1652708" y="325981"/>
                  <a:pt x="1675071" y="324776"/>
                </a:cubicBezTo>
                <a:cubicBezTo>
                  <a:pt x="1696661" y="320902"/>
                  <a:pt x="1719608" y="311993"/>
                  <a:pt x="1738204" y="308427"/>
                </a:cubicBezTo>
                <a:lnTo>
                  <a:pt x="1786655" y="303376"/>
                </a:lnTo>
                <a:cubicBezTo>
                  <a:pt x="1814690" y="308462"/>
                  <a:pt x="1843563" y="316239"/>
                  <a:pt x="1873080" y="330998"/>
                </a:cubicBezTo>
                <a:cubicBezTo>
                  <a:pt x="1885328" y="340074"/>
                  <a:pt x="1907076" y="340787"/>
                  <a:pt x="1921650" y="332593"/>
                </a:cubicBezTo>
                <a:cubicBezTo>
                  <a:pt x="1924160" y="331181"/>
                  <a:pt x="1926358" y="329554"/>
                  <a:pt x="1928172" y="327762"/>
                </a:cubicBezTo>
                <a:cubicBezTo>
                  <a:pt x="1964849" y="349443"/>
                  <a:pt x="1978703" y="334060"/>
                  <a:pt x="1997356" y="349707"/>
                </a:cubicBezTo>
                <a:cubicBezTo>
                  <a:pt x="2045552" y="350382"/>
                  <a:pt x="2077539" y="328078"/>
                  <a:pt x="2094665" y="341687"/>
                </a:cubicBezTo>
                <a:cubicBezTo>
                  <a:pt x="2129868" y="337565"/>
                  <a:pt x="2171836" y="328633"/>
                  <a:pt x="2208578" y="324976"/>
                </a:cubicBezTo>
                <a:cubicBezTo>
                  <a:pt x="2233182" y="323400"/>
                  <a:pt x="2276000" y="319205"/>
                  <a:pt x="2315112" y="319743"/>
                </a:cubicBezTo>
                <a:cubicBezTo>
                  <a:pt x="2354027" y="341739"/>
                  <a:pt x="2411581" y="311650"/>
                  <a:pt x="2443255" y="328210"/>
                </a:cubicBezTo>
                <a:lnTo>
                  <a:pt x="2568028" y="342111"/>
                </a:lnTo>
                <a:cubicBezTo>
                  <a:pt x="2608701" y="337537"/>
                  <a:pt x="2582516" y="375805"/>
                  <a:pt x="2646527" y="315870"/>
                </a:cubicBezTo>
                <a:cubicBezTo>
                  <a:pt x="2717602" y="329320"/>
                  <a:pt x="2719299" y="298751"/>
                  <a:pt x="2781569" y="326406"/>
                </a:cubicBezTo>
                <a:lnTo>
                  <a:pt x="3030291" y="348227"/>
                </a:lnTo>
                <a:cubicBezTo>
                  <a:pt x="3072289" y="343635"/>
                  <a:pt x="3082691" y="349641"/>
                  <a:pt x="3142556" y="350870"/>
                </a:cubicBezTo>
                <a:cubicBezTo>
                  <a:pt x="3203390" y="348332"/>
                  <a:pt x="3209724" y="356304"/>
                  <a:pt x="3262356" y="358645"/>
                </a:cubicBezTo>
                <a:cubicBezTo>
                  <a:pt x="3295546" y="360921"/>
                  <a:pt x="3336380" y="362051"/>
                  <a:pt x="3341698" y="364522"/>
                </a:cubicBezTo>
                <a:lnTo>
                  <a:pt x="3344026" y="363547"/>
                </a:lnTo>
                <a:cubicBezTo>
                  <a:pt x="3353997" y="361853"/>
                  <a:pt x="3359859" y="362931"/>
                  <a:pt x="3363888" y="365229"/>
                </a:cubicBezTo>
                <a:lnTo>
                  <a:pt x="3400728" y="382181"/>
                </a:lnTo>
                <a:lnTo>
                  <a:pt x="3473223" y="370133"/>
                </a:lnTo>
                <a:cubicBezTo>
                  <a:pt x="3488625" y="364503"/>
                  <a:pt x="3513943" y="370768"/>
                  <a:pt x="3536135" y="366472"/>
                </a:cubicBezTo>
                <a:cubicBezTo>
                  <a:pt x="3549392" y="369181"/>
                  <a:pt x="3571626" y="354982"/>
                  <a:pt x="3585978" y="356773"/>
                </a:cubicBezTo>
                <a:lnTo>
                  <a:pt x="3594501" y="357463"/>
                </a:lnTo>
                <a:lnTo>
                  <a:pt x="3594736" y="357194"/>
                </a:lnTo>
                <a:cubicBezTo>
                  <a:pt x="3596729" y="356739"/>
                  <a:pt x="3599583" y="356739"/>
                  <a:pt x="3603855" y="357358"/>
                </a:cubicBezTo>
                <a:lnTo>
                  <a:pt x="3610035" y="358720"/>
                </a:lnTo>
                <a:lnTo>
                  <a:pt x="3682513" y="326449"/>
                </a:lnTo>
                <a:cubicBezTo>
                  <a:pt x="3725132" y="319209"/>
                  <a:pt x="3741010" y="317232"/>
                  <a:pt x="3789760" y="302526"/>
                </a:cubicBezTo>
                <a:cubicBezTo>
                  <a:pt x="3829631" y="295662"/>
                  <a:pt x="3861095" y="281792"/>
                  <a:pt x="3897275" y="282288"/>
                </a:cubicBezTo>
                <a:cubicBezTo>
                  <a:pt x="3908538" y="273598"/>
                  <a:pt x="3920509" y="268909"/>
                  <a:pt x="3936846" y="276633"/>
                </a:cubicBezTo>
                <a:cubicBezTo>
                  <a:pt x="3972980" y="267440"/>
                  <a:pt x="3976670" y="252111"/>
                  <a:pt x="4004538" y="259176"/>
                </a:cubicBezTo>
                <a:cubicBezTo>
                  <a:pt x="4016877" y="233368"/>
                  <a:pt x="4021427" y="241744"/>
                  <a:pt x="4033778" y="246608"/>
                </a:cubicBezTo>
                <a:lnTo>
                  <a:pt x="4035363" y="246843"/>
                </a:lnTo>
                <a:lnTo>
                  <a:pt x="4036996" y="243176"/>
                </a:lnTo>
                <a:lnTo>
                  <a:pt x="4042364" y="240742"/>
                </a:lnTo>
                <a:lnTo>
                  <a:pt x="4058954" y="239121"/>
                </a:lnTo>
                <a:lnTo>
                  <a:pt x="4065510" y="239339"/>
                </a:lnTo>
                <a:cubicBezTo>
                  <a:pt x="4069909" y="239180"/>
                  <a:pt x="4072681" y="238679"/>
                  <a:pt x="4074427" y="237895"/>
                </a:cubicBezTo>
                <a:cubicBezTo>
                  <a:pt x="4074466" y="237796"/>
                  <a:pt x="4074507" y="237697"/>
                  <a:pt x="4074546" y="237596"/>
                </a:cubicBezTo>
                <a:lnTo>
                  <a:pt x="4083097" y="236761"/>
                </a:lnTo>
                <a:cubicBezTo>
                  <a:pt x="4099102" y="230874"/>
                  <a:pt x="4124720" y="217294"/>
                  <a:pt x="4142745" y="210228"/>
                </a:cubicBezTo>
                <a:cubicBezTo>
                  <a:pt x="4161277" y="209757"/>
                  <a:pt x="4204215" y="211652"/>
                  <a:pt x="4191248" y="194363"/>
                </a:cubicBezTo>
                <a:cubicBezTo>
                  <a:pt x="4197143" y="193685"/>
                  <a:pt x="4200119" y="191566"/>
                  <a:pt x="4201744" y="188729"/>
                </a:cubicBezTo>
                <a:cubicBezTo>
                  <a:pt x="4201845" y="188309"/>
                  <a:pt x="4201947" y="187890"/>
                  <a:pt x="4202048" y="187470"/>
                </a:cubicBezTo>
                <a:lnTo>
                  <a:pt x="4248116" y="184675"/>
                </a:lnTo>
                <a:lnTo>
                  <a:pt x="4276141" y="186999"/>
                </a:lnTo>
                <a:lnTo>
                  <a:pt x="4290062" y="186753"/>
                </a:lnTo>
                <a:lnTo>
                  <a:pt x="4295143" y="189670"/>
                </a:lnTo>
                <a:cubicBezTo>
                  <a:pt x="4299996" y="191161"/>
                  <a:pt x="4306126" y="191162"/>
                  <a:pt x="4315108" y="187791"/>
                </a:cubicBezTo>
                <a:lnTo>
                  <a:pt x="4316965" y="186450"/>
                </a:lnTo>
                <a:lnTo>
                  <a:pt x="4362875" y="193065"/>
                </a:lnTo>
                <a:cubicBezTo>
                  <a:pt x="4368977" y="194642"/>
                  <a:pt x="4423306" y="188348"/>
                  <a:pt x="4428542" y="191719"/>
                </a:cubicBezTo>
                <a:cubicBezTo>
                  <a:pt x="4462662" y="194921"/>
                  <a:pt x="4457822" y="194180"/>
                  <a:pt x="4515813" y="181068"/>
                </a:cubicBezTo>
                <a:cubicBezTo>
                  <a:pt x="4524746" y="178930"/>
                  <a:pt x="4680151" y="178122"/>
                  <a:pt x="4715526" y="171166"/>
                </a:cubicBezTo>
                <a:cubicBezTo>
                  <a:pt x="4741916" y="171832"/>
                  <a:pt x="4677963" y="180680"/>
                  <a:pt x="4762447" y="162678"/>
                </a:cubicBezTo>
                <a:cubicBezTo>
                  <a:pt x="4784109" y="162698"/>
                  <a:pt x="4806742" y="151552"/>
                  <a:pt x="4840439" y="134910"/>
                </a:cubicBezTo>
                <a:cubicBezTo>
                  <a:pt x="4916356" y="97503"/>
                  <a:pt x="4937025" y="110510"/>
                  <a:pt x="5011513" y="110893"/>
                </a:cubicBezTo>
                <a:cubicBezTo>
                  <a:pt x="5038947" y="76939"/>
                  <a:pt x="5028196" y="106028"/>
                  <a:pt x="5065790" y="94512"/>
                </a:cubicBezTo>
                <a:cubicBezTo>
                  <a:pt x="5064856" y="121900"/>
                  <a:pt x="5108319" y="72464"/>
                  <a:pt x="5121659" y="101083"/>
                </a:cubicBezTo>
                <a:cubicBezTo>
                  <a:pt x="5128079" y="98081"/>
                  <a:pt x="5133876" y="94270"/>
                  <a:pt x="5139595" y="90230"/>
                </a:cubicBezTo>
                <a:lnTo>
                  <a:pt x="5142598" y="88129"/>
                </a:lnTo>
                <a:lnTo>
                  <a:pt x="5156554" y="84729"/>
                </a:lnTo>
                <a:lnTo>
                  <a:pt x="5174660" y="77506"/>
                </a:lnTo>
                <a:lnTo>
                  <a:pt x="5222961" y="74516"/>
                </a:lnTo>
                <a:cubicBezTo>
                  <a:pt x="5230550" y="71886"/>
                  <a:pt x="5251598" y="63576"/>
                  <a:pt x="5261763" y="63392"/>
                </a:cubicBezTo>
                <a:lnTo>
                  <a:pt x="5381667" y="42975"/>
                </a:lnTo>
                <a:cubicBezTo>
                  <a:pt x="5391827" y="39989"/>
                  <a:pt x="5429368" y="35305"/>
                  <a:pt x="5432760" y="25273"/>
                </a:cubicBezTo>
                <a:cubicBezTo>
                  <a:pt x="5439009" y="12982"/>
                  <a:pt x="5478134" y="27048"/>
                  <a:pt x="5470905" y="14020"/>
                </a:cubicBezTo>
                <a:lnTo>
                  <a:pt x="562696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8F92359-2883-4C1D-972D-BF52F3F41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4906504"/>
            <a:ext cx="12192000" cy="1951997"/>
          </a:xfrm>
          <a:custGeom>
            <a:avLst/>
            <a:gdLst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285754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25839 w 12192002"/>
              <a:gd name="connsiteY95" fmla="*/ 111020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25839 w 12192002"/>
              <a:gd name="connsiteY95" fmla="*/ 111020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74735 w 12192002"/>
              <a:gd name="connsiteY94" fmla="*/ 1132363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12382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</a:cxnLst>
            <a:rect l="l" t="t" r="r" b="b"/>
            <a:pathLst>
              <a:path w="12192002" h="2122526">
                <a:moveTo>
                  <a:pt x="5626960" y="0"/>
                </a:moveTo>
                <a:lnTo>
                  <a:pt x="5758918" y="1023"/>
                </a:lnTo>
                <a:lnTo>
                  <a:pt x="5957375" y="16715"/>
                </a:lnTo>
                <a:cubicBezTo>
                  <a:pt x="5970127" y="20033"/>
                  <a:pt x="5998679" y="20946"/>
                  <a:pt x="6010090" y="20359"/>
                </a:cubicBezTo>
                <a:lnTo>
                  <a:pt x="6041282" y="15266"/>
                </a:lnTo>
                <a:lnTo>
                  <a:pt x="6048637" y="6917"/>
                </a:lnTo>
                <a:lnTo>
                  <a:pt x="6068529" y="7600"/>
                </a:lnTo>
                <a:lnTo>
                  <a:pt x="6073847" y="6063"/>
                </a:lnTo>
                <a:cubicBezTo>
                  <a:pt x="6090539" y="9219"/>
                  <a:pt x="6128055" y="22767"/>
                  <a:pt x="6168673" y="26525"/>
                </a:cubicBezTo>
                <a:cubicBezTo>
                  <a:pt x="6209291" y="30283"/>
                  <a:pt x="6297550" y="13090"/>
                  <a:pt x="6317559" y="28612"/>
                </a:cubicBezTo>
                <a:cubicBezTo>
                  <a:pt x="6409695" y="55045"/>
                  <a:pt x="6472153" y="31322"/>
                  <a:pt x="6549454" y="75412"/>
                </a:cubicBezTo>
                <a:cubicBezTo>
                  <a:pt x="6628105" y="80632"/>
                  <a:pt x="6649105" y="94733"/>
                  <a:pt x="6708221" y="104188"/>
                </a:cubicBezTo>
                <a:cubicBezTo>
                  <a:pt x="6787988" y="118277"/>
                  <a:pt x="6871921" y="137351"/>
                  <a:pt x="6904145" y="132143"/>
                </a:cubicBezTo>
                <a:cubicBezTo>
                  <a:pt x="6943644" y="126545"/>
                  <a:pt x="6937527" y="150711"/>
                  <a:pt x="7018495" y="161649"/>
                </a:cubicBezTo>
                <a:cubicBezTo>
                  <a:pt x="7050188" y="159320"/>
                  <a:pt x="7061147" y="160297"/>
                  <a:pt x="7096987" y="161275"/>
                </a:cubicBezTo>
                <a:lnTo>
                  <a:pt x="7170807" y="173503"/>
                </a:lnTo>
                <a:cubicBezTo>
                  <a:pt x="7184505" y="172489"/>
                  <a:pt x="7192111" y="174628"/>
                  <a:pt x="7197003" y="178151"/>
                </a:cubicBezTo>
                <a:lnTo>
                  <a:pt x="7201101" y="183509"/>
                </a:lnTo>
                <a:lnTo>
                  <a:pt x="7218559" y="188059"/>
                </a:lnTo>
                <a:lnTo>
                  <a:pt x="7310852" y="213308"/>
                </a:lnTo>
                <a:lnTo>
                  <a:pt x="7312179" y="211866"/>
                </a:lnTo>
                <a:cubicBezTo>
                  <a:pt x="7333989" y="206326"/>
                  <a:pt x="7374788" y="205221"/>
                  <a:pt x="7405390" y="202271"/>
                </a:cubicBezTo>
                <a:cubicBezTo>
                  <a:pt x="7422527" y="207464"/>
                  <a:pt x="7476985" y="190048"/>
                  <a:pt x="7495794" y="194166"/>
                </a:cubicBezTo>
                <a:lnTo>
                  <a:pt x="7507039" y="196118"/>
                </a:lnTo>
                <a:lnTo>
                  <a:pt x="7507411" y="195791"/>
                </a:lnTo>
                <a:cubicBezTo>
                  <a:pt x="7510172" y="195437"/>
                  <a:pt x="7513992" y="195787"/>
                  <a:pt x="7519570" y="197126"/>
                </a:cubicBezTo>
                <a:lnTo>
                  <a:pt x="7527542" y="199679"/>
                </a:lnTo>
                <a:lnTo>
                  <a:pt x="7614346" y="205507"/>
                </a:lnTo>
                <a:lnTo>
                  <a:pt x="7718744" y="202036"/>
                </a:lnTo>
                <a:cubicBezTo>
                  <a:pt x="7780965" y="210608"/>
                  <a:pt x="7835119" y="212839"/>
                  <a:pt x="7905407" y="227751"/>
                </a:cubicBezTo>
                <a:cubicBezTo>
                  <a:pt x="7967070" y="225346"/>
                  <a:pt x="8025467" y="246582"/>
                  <a:pt x="8090271" y="269724"/>
                </a:cubicBezTo>
                <a:cubicBezTo>
                  <a:pt x="8147130" y="284670"/>
                  <a:pt x="8181827" y="318792"/>
                  <a:pt x="8245834" y="315885"/>
                </a:cubicBezTo>
                <a:cubicBezTo>
                  <a:pt x="8246647" y="320745"/>
                  <a:pt x="8248859" y="325027"/>
                  <a:pt x="8252033" y="328877"/>
                </a:cubicBezTo>
                <a:lnTo>
                  <a:pt x="8263376" y="338720"/>
                </a:lnTo>
                <a:lnTo>
                  <a:pt x="8266075" y="338490"/>
                </a:lnTo>
                <a:cubicBezTo>
                  <a:pt x="8276151" y="339772"/>
                  <a:pt x="8280845" y="342420"/>
                  <a:pt x="8283149" y="345665"/>
                </a:cubicBezTo>
                <a:lnTo>
                  <a:pt x="8284276" y="350108"/>
                </a:lnTo>
                <a:lnTo>
                  <a:pt x="8295173" y="355931"/>
                </a:lnTo>
                <a:lnTo>
                  <a:pt x="8314432" y="369826"/>
                </a:lnTo>
                <a:lnTo>
                  <a:pt x="8320104" y="370152"/>
                </a:lnTo>
                <a:lnTo>
                  <a:pt x="8352372" y="387570"/>
                </a:lnTo>
                <a:lnTo>
                  <a:pt x="8353799" y="386730"/>
                </a:lnTo>
                <a:cubicBezTo>
                  <a:pt x="8357733" y="385247"/>
                  <a:pt x="8362024" y="384899"/>
                  <a:pt x="8367182" y="386924"/>
                </a:cubicBezTo>
                <a:lnTo>
                  <a:pt x="8490249" y="400966"/>
                </a:lnTo>
                <a:lnTo>
                  <a:pt x="8497594" y="404016"/>
                </a:lnTo>
                <a:lnTo>
                  <a:pt x="8497968" y="403837"/>
                </a:lnTo>
                <a:cubicBezTo>
                  <a:pt x="8500048" y="403987"/>
                  <a:pt x="8502649" y="404798"/>
                  <a:pt x="8506167" y="406575"/>
                </a:cubicBezTo>
                <a:lnTo>
                  <a:pt x="8510983" y="409576"/>
                </a:lnTo>
                <a:lnTo>
                  <a:pt x="8525230" y="415491"/>
                </a:lnTo>
                <a:lnTo>
                  <a:pt x="8596071" y="400649"/>
                </a:lnTo>
                <a:cubicBezTo>
                  <a:pt x="8639145" y="406126"/>
                  <a:pt x="8671609" y="389686"/>
                  <a:pt x="8707847" y="409221"/>
                </a:cubicBezTo>
                <a:cubicBezTo>
                  <a:pt x="8748197" y="414263"/>
                  <a:pt x="8719822" y="400602"/>
                  <a:pt x="8752444" y="411322"/>
                </a:cubicBezTo>
                <a:cubicBezTo>
                  <a:pt x="8789303" y="414879"/>
                  <a:pt x="8898034" y="429534"/>
                  <a:pt x="8928988" y="430554"/>
                </a:cubicBezTo>
                <a:cubicBezTo>
                  <a:pt x="8955520" y="410467"/>
                  <a:pt x="8954693" y="419415"/>
                  <a:pt x="8963048" y="427366"/>
                </a:cubicBezTo>
                <a:lnTo>
                  <a:pt x="8968011" y="425141"/>
                </a:lnTo>
                <a:lnTo>
                  <a:pt x="8974337" y="424441"/>
                </a:lnTo>
                <a:lnTo>
                  <a:pt x="8990394" y="427667"/>
                </a:lnTo>
                <a:lnTo>
                  <a:pt x="8996232" y="429728"/>
                </a:lnTo>
                <a:cubicBezTo>
                  <a:pt x="9000327" y="430831"/>
                  <a:pt x="9003146" y="431159"/>
                  <a:pt x="9005201" y="430939"/>
                </a:cubicBezTo>
                <a:lnTo>
                  <a:pt x="9005486" y="430699"/>
                </a:lnTo>
                <a:lnTo>
                  <a:pt x="9053453" y="433984"/>
                </a:lnTo>
                <a:cubicBezTo>
                  <a:pt x="9068117" y="420419"/>
                  <a:pt x="9112391" y="454853"/>
                  <a:pt x="9113812" y="425670"/>
                </a:cubicBezTo>
                <a:cubicBezTo>
                  <a:pt x="9130955" y="430499"/>
                  <a:pt x="9138865" y="443788"/>
                  <a:pt x="9137318" y="424304"/>
                </a:cubicBezTo>
                <a:cubicBezTo>
                  <a:pt x="9143084" y="425358"/>
                  <a:pt x="9147048" y="424266"/>
                  <a:pt x="9150210" y="422135"/>
                </a:cubicBezTo>
                <a:lnTo>
                  <a:pt x="9151232" y="421070"/>
                </a:lnTo>
                <a:lnTo>
                  <a:pt x="9189246" y="432272"/>
                </a:lnTo>
                <a:lnTo>
                  <a:pt x="9194810" y="441511"/>
                </a:lnTo>
                <a:lnTo>
                  <a:pt x="9231370" y="451590"/>
                </a:lnTo>
                <a:lnTo>
                  <a:pt x="9343052" y="503495"/>
                </a:lnTo>
                <a:cubicBezTo>
                  <a:pt x="9415432" y="508795"/>
                  <a:pt x="9518955" y="534921"/>
                  <a:pt x="9584507" y="549197"/>
                </a:cubicBezTo>
                <a:cubicBezTo>
                  <a:pt x="9602038" y="561809"/>
                  <a:pt x="9675059" y="570203"/>
                  <a:pt x="9728309" y="560617"/>
                </a:cubicBezTo>
                <a:lnTo>
                  <a:pt x="9847792" y="580824"/>
                </a:lnTo>
                <a:cubicBezTo>
                  <a:pt x="9888744" y="590649"/>
                  <a:pt x="9918983" y="587450"/>
                  <a:pt x="9960019" y="587592"/>
                </a:cubicBezTo>
                <a:cubicBezTo>
                  <a:pt x="9984397" y="592516"/>
                  <a:pt x="9998461" y="593006"/>
                  <a:pt x="10039240" y="603107"/>
                </a:cubicBezTo>
                <a:cubicBezTo>
                  <a:pt x="10046863" y="602184"/>
                  <a:pt x="10074570" y="603512"/>
                  <a:pt x="10082169" y="601443"/>
                </a:cubicBezTo>
                <a:lnTo>
                  <a:pt x="10126500" y="603538"/>
                </a:lnTo>
                <a:lnTo>
                  <a:pt x="10261101" y="615053"/>
                </a:lnTo>
                <a:cubicBezTo>
                  <a:pt x="10274744" y="622448"/>
                  <a:pt x="10323589" y="631514"/>
                  <a:pt x="10336855" y="624804"/>
                </a:cubicBezTo>
                <a:cubicBezTo>
                  <a:pt x="10347867" y="624959"/>
                  <a:pt x="10374830" y="633622"/>
                  <a:pt x="10383868" y="625415"/>
                </a:cubicBezTo>
                <a:cubicBezTo>
                  <a:pt x="10409284" y="632493"/>
                  <a:pt x="10436539" y="633300"/>
                  <a:pt x="10445984" y="629262"/>
                </a:cubicBezTo>
                <a:cubicBezTo>
                  <a:pt x="10473833" y="619395"/>
                  <a:pt x="10495464" y="632839"/>
                  <a:pt x="10519280" y="631320"/>
                </a:cubicBezTo>
                <a:cubicBezTo>
                  <a:pt x="10558606" y="636140"/>
                  <a:pt x="10616449" y="646751"/>
                  <a:pt x="10644619" y="651566"/>
                </a:cubicBezTo>
                <a:cubicBezTo>
                  <a:pt x="10707078" y="667239"/>
                  <a:pt x="10806649" y="700317"/>
                  <a:pt x="10857724" y="712684"/>
                </a:cubicBezTo>
                <a:cubicBezTo>
                  <a:pt x="10915291" y="725495"/>
                  <a:pt x="10885368" y="688933"/>
                  <a:pt x="10951063" y="725767"/>
                </a:cubicBezTo>
                <a:cubicBezTo>
                  <a:pt x="10982008" y="727705"/>
                  <a:pt x="11007787" y="723528"/>
                  <a:pt x="11030956" y="721011"/>
                </a:cubicBezTo>
                <a:cubicBezTo>
                  <a:pt x="11029909" y="706023"/>
                  <a:pt x="11057496" y="724188"/>
                  <a:pt x="11085938" y="723892"/>
                </a:cubicBezTo>
                <a:cubicBezTo>
                  <a:pt x="11102606" y="725362"/>
                  <a:pt x="11125909" y="729502"/>
                  <a:pt x="11143411" y="733141"/>
                </a:cubicBezTo>
                <a:cubicBezTo>
                  <a:pt x="11171652" y="736317"/>
                  <a:pt x="11164089" y="762276"/>
                  <a:pt x="11195087" y="732494"/>
                </a:cubicBezTo>
                <a:cubicBezTo>
                  <a:pt x="11221976" y="745071"/>
                  <a:pt x="11231916" y="754905"/>
                  <a:pt x="11273972" y="753513"/>
                </a:cubicBezTo>
                <a:cubicBezTo>
                  <a:pt x="11288331" y="764337"/>
                  <a:pt x="11354320" y="819231"/>
                  <a:pt x="11369715" y="813181"/>
                </a:cubicBezTo>
                <a:cubicBezTo>
                  <a:pt x="11408024" y="821140"/>
                  <a:pt x="11417570" y="873027"/>
                  <a:pt x="11462695" y="874654"/>
                </a:cubicBezTo>
                <a:cubicBezTo>
                  <a:pt x="11507338" y="891120"/>
                  <a:pt x="11468277" y="926374"/>
                  <a:pt x="11516473" y="928206"/>
                </a:cubicBezTo>
                <a:lnTo>
                  <a:pt x="11585369" y="1004898"/>
                </a:lnTo>
                <a:cubicBezTo>
                  <a:pt x="11627915" y="1047460"/>
                  <a:pt x="11688670" y="1023969"/>
                  <a:pt x="11712382" y="1047864"/>
                </a:cubicBezTo>
                <a:cubicBezTo>
                  <a:pt x="11736094" y="1071759"/>
                  <a:pt x="11860362" y="1135225"/>
                  <a:pt x="11894613" y="1148265"/>
                </a:cubicBezTo>
                <a:cubicBezTo>
                  <a:pt x="11928864" y="1161305"/>
                  <a:pt x="11872782" y="1124390"/>
                  <a:pt x="11917888" y="1126105"/>
                </a:cubicBezTo>
                <a:cubicBezTo>
                  <a:pt x="11967364" y="1138091"/>
                  <a:pt x="11978191" y="1115038"/>
                  <a:pt x="12080164" y="1090885"/>
                </a:cubicBezTo>
                <a:cubicBezTo>
                  <a:pt x="12093592" y="1092452"/>
                  <a:pt x="12126659" y="1037250"/>
                  <a:pt x="12140863" y="1035036"/>
                </a:cubicBezTo>
                <a:lnTo>
                  <a:pt x="12192002" y="1015838"/>
                </a:lnTo>
                <a:lnTo>
                  <a:pt x="12192002" y="1955549"/>
                </a:lnTo>
                <a:lnTo>
                  <a:pt x="12192000" y="1955549"/>
                </a:lnTo>
                <a:lnTo>
                  <a:pt x="12192000" y="2122526"/>
                </a:lnTo>
                <a:lnTo>
                  <a:pt x="0" y="2122526"/>
                </a:lnTo>
                <a:lnTo>
                  <a:pt x="0" y="1348327"/>
                </a:lnTo>
                <a:lnTo>
                  <a:pt x="2" y="1348327"/>
                </a:lnTo>
                <a:lnTo>
                  <a:pt x="2" y="592017"/>
                </a:lnTo>
                <a:lnTo>
                  <a:pt x="15526" y="586548"/>
                </a:lnTo>
                <a:cubicBezTo>
                  <a:pt x="35255" y="585160"/>
                  <a:pt x="72229" y="592802"/>
                  <a:pt x="118381" y="583692"/>
                </a:cubicBezTo>
                <a:lnTo>
                  <a:pt x="292435" y="531887"/>
                </a:lnTo>
                <a:cubicBezTo>
                  <a:pt x="333820" y="524854"/>
                  <a:pt x="366418" y="510849"/>
                  <a:pt x="404015" y="511191"/>
                </a:cubicBezTo>
                <a:cubicBezTo>
                  <a:pt x="415660" y="502454"/>
                  <a:pt x="428065" y="497716"/>
                  <a:pt x="445099" y="505368"/>
                </a:cubicBezTo>
                <a:cubicBezTo>
                  <a:pt x="473049" y="498059"/>
                  <a:pt x="549479" y="473644"/>
                  <a:pt x="571717" y="467338"/>
                </a:cubicBezTo>
                <a:lnTo>
                  <a:pt x="578535" y="467527"/>
                </a:lnTo>
                <a:cubicBezTo>
                  <a:pt x="582714" y="467117"/>
                  <a:pt x="586282" y="465474"/>
                  <a:pt x="596792" y="464875"/>
                </a:cubicBezTo>
                <a:cubicBezTo>
                  <a:pt x="618517" y="457289"/>
                  <a:pt x="688384" y="430106"/>
                  <a:pt x="708875" y="422017"/>
                </a:cubicBezTo>
                <a:cubicBezTo>
                  <a:pt x="714996" y="421315"/>
                  <a:pt x="718074" y="419183"/>
                  <a:pt x="719742" y="416340"/>
                </a:cubicBezTo>
                <a:cubicBezTo>
                  <a:pt x="719843" y="415919"/>
                  <a:pt x="719947" y="415498"/>
                  <a:pt x="720047" y="415078"/>
                </a:cubicBezTo>
                <a:lnTo>
                  <a:pt x="763053" y="414307"/>
                </a:lnTo>
                <a:lnTo>
                  <a:pt x="767901" y="412086"/>
                </a:lnTo>
                <a:lnTo>
                  <a:pt x="797041" y="414293"/>
                </a:lnTo>
                <a:lnTo>
                  <a:pt x="811506" y="413988"/>
                </a:lnTo>
                <a:lnTo>
                  <a:pt x="816809" y="416882"/>
                </a:lnTo>
                <a:cubicBezTo>
                  <a:pt x="821862" y="418352"/>
                  <a:pt x="828232" y="418327"/>
                  <a:pt x="837540" y="414918"/>
                </a:cubicBezTo>
                <a:lnTo>
                  <a:pt x="858269" y="416131"/>
                </a:lnTo>
                <a:cubicBezTo>
                  <a:pt x="864622" y="417683"/>
                  <a:pt x="943264" y="400945"/>
                  <a:pt x="948732" y="404293"/>
                </a:cubicBezTo>
                <a:cubicBezTo>
                  <a:pt x="1007438" y="402718"/>
                  <a:pt x="1078958" y="412604"/>
                  <a:pt x="1149979" y="406698"/>
                </a:cubicBezTo>
                <a:cubicBezTo>
                  <a:pt x="1264076" y="391985"/>
                  <a:pt x="1418281" y="371972"/>
                  <a:pt x="1496110" y="357263"/>
                </a:cubicBezTo>
                <a:cubicBezTo>
                  <a:pt x="1524373" y="323194"/>
                  <a:pt x="1569686" y="343349"/>
                  <a:pt x="1608669" y="331673"/>
                </a:cubicBezTo>
                <a:cubicBezTo>
                  <a:pt x="1628634" y="319376"/>
                  <a:pt x="1652708" y="325981"/>
                  <a:pt x="1675071" y="324776"/>
                </a:cubicBezTo>
                <a:cubicBezTo>
                  <a:pt x="1696661" y="320902"/>
                  <a:pt x="1719608" y="311993"/>
                  <a:pt x="1738204" y="308427"/>
                </a:cubicBezTo>
                <a:lnTo>
                  <a:pt x="1786655" y="303376"/>
                </a:lnTo>
                <a:cubicBezTo>
                  <a:pt x="1814690" y="308462"/>
                  <a:pt x="1843563" y="316239"/>
                  <a:pt x="1873080" y="330998"/>
                </a:cubicBezTo>
                <a:cubicBezTo>
                  <a:pt x="1885328" y="340074"/>
                  <a:pt x="1907076" y="340787"/>
                  <a:pt x="1921650" y="332593"/>
                </a:cubicBezTo>
                <a:cubicBezTo>
                  <a:pt x="1924160" y="331181"/>
                  <a:pt x="1926358" y="329554"/>
                  <a:pt x="1928172" y="327762"/>
                </a:cubicBezTo>
                <a:cubicBezTo>
                  <a:pt x="1964849" y="349443"/>
                  <a:pt x="1978703" y="334060"/>
                  <a:pt x="1997356" y="349707"/>
                </a:cubicBezTo>
                <a:cubicBezTo>
                  <a:pt x="2045552" y="350382"/>
                  <a:pt x="2077539" y="328078"/>
                  <a:pt x="2094665" y="341687"/>
                </a:cubicBezTo>
                <a:cubicBezTo>
                  <a:pt x="2129868" y="337565"/>
                  <a:pt x="2171836" y="328633"/>
                  <a:pt x="2208578" y="324976"/>
                </a:cubicBezTo>
                <a:cubicBezTo>
                  <a:pt x="2233182" y="323400"/>
                  <a:pt x="2276000" y="319205"/>
                  <a:pt x="2315112" y="319743"/>
                </a:cubicBezTo>
                <a:cubicBezTo>
                  <a:pt x="2354027" y="341739"/>
                  <a:pt x="2411581" y="311650"/>
                  <a:pt x="2443255" y="328210"/>
                </a:cubicBezTo>
                <a:lnTo>
                  <a:pt x="2568028" y="342111"/>
                </a:lnTo>
                <a:cubicBezTo>
                  <a:pt x="2608701" y="337537"/>
                  <a:pt x="2582516" y="375805"/>
                  <a:pt x="2646527" y="315870"/>
                </a:cubicBezTo>
                <a:cubicBezTo>
                  <a:pt x="2717602" y="329320"/>
                  <a:pt x="2719299" y="298751"/>
                  <a:pt x="2781569" y="326406"/>
                </a:cubicBezTo>
                <a:lnTo>
                  <a:pt x="3030291" y="348227"/>
                </a:lnTo>
                <a:cubicBezTo>
                  <a:pt x="3072289" y="343635"/>
                  <a:pt x="3082691" y="349641"/>
                  <a:pt x="3142556" y="350870"/>
                </a:cubicBezTo>
                <a:cubicBezTo>
                  <a:pt x="3203390" y="348332"/>
                  <a:pt x="3209724" y="356304"/>
                  <a:pt x="3262356" y="358645"/>
                </a:cubicBezTo>
                <a:cubicBezTo>
                  <a:pt x="3295546" y="360921"/>
                  <a:pt x="3336380" y="362051"/>
                  <a:pt x="3341698" y="364522"/>
                </a:cubicBezTo>
                <a:lnTo>
                  <a:pt x="3344026" y="363547"/>
                </a:lnTo>
                <a:cubicBezTo>
                  <a:pt x="3353997" y="361853"/>
                  <a:pt x="3359859" y="362931"/>
                  <a:pt x="3363888" y="365229"/>
                </a:cubicBezTo>
                <a:lnTo>
                  <a:pt x="3400728" y="382181"/>
                </a:lnTo>
                <a:lnTo>
                  <a:pt x="3473223" y="370133"/>
                </a:lnTo>
                <a:cubicBezTo>
                  <a:pt x="3488625" y="364503"/>
                  <a:pt x="3513943" y="370768"/>
                  <a:pt x="3536135" y="366472"/>
                </a:cubicBezTo>
                <a:cubicBezTo>
                  <a:pt x="3549392" y="369181"/>
                  <a:pt x="3571626" y="354982"/>
                  <a:pt x="3585978" y="356773"/>
                </a:cubicBezTo>
                <a:lnTo>
                  <a:pt x="3594501" y="357463"/>
                </a:lnTo>
                <a:lnTo>
                  <a:pt x="3594736" y="357194"/>
                </a:lnTo>
                <a:cubicBezTo>
                  <a:pt x="3596729" y="356739"/>
                  <a:pt x="3599583" y="356739"/>
                  <a:pt x="3603855" y="357358"/>
                </a:cubicBezTo>
                <a:lnTo>
                  <a:pt x="3610035" y="358720"/>
                </a:lnTo>
                <a:lnTo>
                  <a:pt x="3682513" y="326449"/>
                </a:lnTo>
                <a:cubicBezTo>
                  <a:pt x="3725132" y="319209"/>
                  <a:pt x="3741010" y="317232"/>
                  <a:pt x="3789760" y="302526"/>
                </a:cubicBezTo>
                <a:cubicBezTo>
                  <a:pt x="3829631" y="295662"/>
                  <a:pt x="3861095" y="281792"/>
                  <a:pt x="3897275" y="282288"/>
                </a:cubicBezTo>
                <a:cubicBezTo>
                  <a:pt x="3908538" y="273598"/>
                  <a:pt x="3920509" y="268909"/>
                  <a:pt x="3936846" y="276633"/>
                </a:cubicBezTo>
                <a:cubicBezTo>
                  <a:pt x="3972980" y="267440"/>
                  <a:pt x="3976670" y="252111"/>
                  <a:pt x="4004538" y="259176"/>
                </a:cubicBezTo>
                <a:cubicBezTo>
                  <a:pt x="4016877" y="233368"/>
                  <a:pt x="4021427" y="241744"/>
                  <a:pt x="4033778" y="246608"/>
                </a:cubicBezTo>
                <a:lnTo>
                  <a:pt x="4035363" y="246843"/>
                </a:lnTo>
                <a:lnTo>
                  <a:pt x="4036996" y="243176"/>
                </a:lnTo>
                <a:lnTo>
                  <a:pt x="4042364" y="240742"/>
                </a:lnTo>
                <a:lnTo>
                  <a:pt x="4058954" y="239121"/>
                </a:lnTo>
                <a:lnTo>
                  <a:pt x="4065510" y="239339"/>
                </a:lnTo>
                <a:cubicBezTo>
                  <a:pt x="4069909" y="239180"/>
                  <a:pt x="4072681" y="238679"/>
                  <a:pt x="4074427" y="237895"/>
                </a:cubicBezTo>
                <a:cubicBezTo>
                  <a:pt x="4074466" y="237796"/>
                  <a:pt x="4074507" y="237697"/>
                  <a:pt x="4074546" y="237596"/>
                </a:cubicBezTo>
                <a:lnTo>
                  <a:pt x="4083097" y="236761"/>
                </a:lnTo>
                <a:cubicBezTo>
                  <a:pt x="4099102" y="230874"/>
                  <a:pt x="4124720" y="217294"/>
                  <a:pt x="4142745" y="210228"/>
                </a:cubicBezTo>
                <a:cubicBezTo>
                  <a:pt x="4161277" y="209757"/>
                  <a:pt x="4204215" y="211652"/>
                  <a:pt x="4191248" y="194363"/>
                </a:cubicBezTo>
                <a:cubicBezTo>
                  <a:pt x="4197143" y="193685"/>
                  <a:pt x="4200119" y="191566"/>
                  <a:pt x="4201744" y="188729"/>
                </a:cubicBezTo>
                <a:cubicBezTo>
                  <a:pt x="4201845" y="188309"/>
                  <a:pt x="4201947" y="187890"/>
                  <a:pt x="4202048" y="187470"/>
                </a:cubicBezTo>
                <a:lnTo>
                  <a:pt x="4248116" y="184675"/>
                </a:lnTo>
                <a:lnTo>
                  <a:pt x="4276141" y="186999"/>
                </a:lnTo>
                <a:lnTo>
                  <a:pt x="4290062" y="186753"/>
                </a:lnTo>
                <a:lnTo>
                  <a:pt x="4295143" y="189670"/>
                </a:lnTo>
                <a:cubicBezTo>
                  <a:pt x="4299996" y="191161"/>
                  <a:pt x="4306126" y="191162"/>
                  <a:pt x="4315108" y="187791"/>
                </a:cubicBezTo>
                <a:lnTo>
                  <a:pt x="4316965" y="186450"/>
                </a:lnTo>
                <a:lnTo>
                  <a:pt x="4362875" y="193065"/>
                </a:lnTo>
                <a:cubicBezTo>
                  <a:pt x="4368977" y="194642"/>
                  <a:pt x="4423306" y="188348"/>
                  <a:pt x="4428542" y="191719"/>
                </a:cubicBezTo>
                <a:cubicBezTo>
                  <a:pt x="4462662" y="194921"/>
                  <a:pt x="4457822" y="194180"/>
                  <a:pt x="4515813" y="181068"/>
                </a:cubicBezTo>
                <a:cubicBezTo>
                  <a:pt x="4524746" y="178930"/>
                  <a:pt x="4680151" y="178122"/>
                  <a:pt x="4715526" y="171166"/>
                </a:cubicBezTo>
                <a:cubicBezTo>
                  <a:pt x="4741916" y="171832"/>
                  <a:pt x="4677963" y="180680"/>
                  <a:pt x="4762447" y="162678"/>
                </a:cubicBezTo>
                <a:cubicBezTo>
                  <a:pt x="4784109" y="162698"/>
                  <a:pt x="4806742" y="151552"/>
                  <a:pt x="4840439" y="134910"/>
                </a:cubicBezTo>
                <a:cubicBezTo>
                  <a:pt x="4916356" y="97503"/>
                  <a:pt x="4937025" y="110510"/>
                  <a:pt x="5011513" y="110893"/>
                </a:cubicBezTo>
                <a:cubicBezTo>
                  <a:pt x="5038947" y="76939"/>
                  <a:pt x="5028196" y="106028"/>
                  <a:pt x="5065790" y="94512"/>
                </a:cubicBezTo>
                <a:cubicBezTo>
                  <a:pt x="5064856" y="121900"/>
                  <a:pt x="5108319" y="72464"/>
                  <a:pt x="5121659" y="101083"/>
                </a:cubicBezTo>
                <a:cubicBezTo>
                  <a:pt x="5128079" y="98081"/>
                  <a:pt x="5133876" y="94270"/>
                  <a:pt x="5139595" y="90230"/>
                </a:cubicBezTo>
                <a:lnTo>
                  <a:pt x="5142598" y="88129"/>
                </a:lnTo>
                <a:lnTo>
                  <a:pt x="5156554" y="84729"/>
                </a:lnTo>
                <a:lnTo>
                  <a:pt x="5174660" y="77506"/>
                </a:lnTo>
                <a:lnTo>
                  <a:pt x="5222961" y="74516"/>
                </a:lnTo>
                <a:cubicBezTo>
                  <a:pt x="5230550" y="71886"/>
                  <a:pt x="5251598" y="63576"/>
                  <a:pt x="5261763" y="63392"/>
                </a:cubicBezTo>
                <a:lnTo>
                  <a:pt x="5381667" y="42975"/>
                </a:lnTo>
                <a:cubicBezTo>
                  <a:pt x="5391827" y="39989"/>
                  <a:pt x="5429368" y="35305"/>
                  <a:pt x="5432760" y="25273"/>
                </a:cubicBezTo>
                <a:cubicBezTo>
                  <a:pt x="5439009" y="12982"/>
                  <a:pt x="5478134" y="27048"/>
                  <a:pt x="5470905" y="14020"/>
                </a:cubicBezTo>
                <a:lnTo>
                  <a:pt x="562696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36FE7B-D5D2-A903-D146-77ABD61BE0E3}"/>
              </a:ext>
            </a:extLst>
          </p:cNvPr>
          <p:cNvSpPr txBox="1"/>
          <p:nvPr/>
        </p:nvSpPr>
        <p:spPr>
          <a:xfrm>
            <a:off x="723900" y="5430741"/>
            <a:ext cx="10750253" cy="6325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en-US" sz="2800" cap="all" spc="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Batang" panose="02030600000101010101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839527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08304E7-27B9-4B32-B734-39819455A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6D278F6-3BB7-495D-ACAC-035E55A3F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3150" cy="6858000"/>
          </a:xfrm>
          <a:custGeom>
            <a:avLst/>
            <a:gdLst>
              <a:gd name="connsiteX0" fmla="*/ 0 w 5773150"/>
              <a:gd name="connsiteY0" fmla="*/ 0 h 6858000"/>
              <a:gd name="connsiteX1" fmla="*/ 5743678 w 5773150"/>
              <a:gd name="connsiteY1" fmla="*/ 0 h 6858000"/>
              <a:gd name="connsiteX2" fmla="*/ 5751391 w 5773150"/>
              <a:gd name="connsiteY2" fmla="*/ 30573 h 6858000"/>
              <a:gd name="connsiteX3" fmla="*/ 5766902 w 5773150"/>
              <a:gd name="connsiteY3" fmla="*/ 64019 h 6858000"/>
              <a:gd name="connsiteX4" fmla="*/ 5766384 w 5773150"/>
              <a:gd name="connsiteY4" fmla="*/ 102070 h 6858000"/>
              <a:gd name="connsiteX5" fmla="*/ 5761277 w 5773150"/>
              <a:gd name="connsiteY5" fmla="*/ 107443 h 6858000"/>
              <a:gd name="connsiteX6" fmla="*/ 5752316 w 5773150"/>
              <a:gd name="connsiteY6" fmla="*/ 295258 h 6858000"/>
              <a:gd name="connsiteX7" fmla="*/ 5746314 w 5773150"/>
              <a:gd name="connsiteY7" fmla="*/ 327740 h 6858000"/>
              <a:gd name="connsiteX8" fmla="*/ 5738881 w 5773150"/>
              <a:gd name="connsiteY8" fmla="*/ 351315 h 6858000"/>
              <a:gd name="connsiteX9" fmla="*/ 5736461 w 5773150"/>
              <a:gd name="connsiteY9" fmla="*/ 411657 h 6858000"/>
              <a:gd name="connsiteX10" fmla="*/ 5739349 w 5773150"/>
              <a:gd name="connsiteY10" fmla="*/ 511819 h 6858000"/>
              <a:gd name="connsiteX11" fmla="*/ 5738426 w 5773150"/>
              <a:gd name="connsiteY11" fmla="*/ 533052 h 6858000"/>
              <a:gd name="connsiteX12" fmla="*/ 5731528 w 5773150"/>
              <a:gd name="connsiteY12" fmla="*/ 550926 h 6858000"/>
              <a:gd name="connsiteX13" fmla="*/ 5724607 w 5773150"/>
              <a:gd name="connsiteY13" fmla="*/ 554743 h 6858000"/>
              <a:gd name="connsiteX14" fmla="*/ 5723119 w 5773150"/>
              <a:gd name="connsiteY14" fmla="*/ 566363 h 6858000"/>
              <a:gd name="connsiteX15" fmla="*/ 5721446 w 5773150"/>
              <a:gd name="connsiteY15" fmla="*/ 569374 h 6858000"/>
              <a:gd name="connsiteX16" fmla="*/ 5727098 w 5773150"/>
              <a:gd name="connsiteY16" fmla="*/ 625703 h 6858000"/>
              <a:gd name="connsiteX17" fmla="*/ 5718199 w 5773150"/>
              <a:gd name="connsiteY17" fmla="*/ 672062 h 6858000"/>
              <a:gd name="connsiteX18" fmla="*/ 5721559 w 5773150"/>
              <a:gd name="connsiteY18" fmla="*/ 799708 h 6858000"/>
              <a:gd name="connsiteX19" fmla="*/ 5706600 w 5773150"/>
              <a:gd name="connsiteY19" fmla="*/ 996786 h 6858000"/>
              <a:gd name="connsiteX20" fmla="*/ 5698779 w 5773150"/>
              <a:gd name="connsiteY20" fmla="*/ 1123394 h 6858000"/>
              <a:gd name="connsiteX21" fmla="*/ 5731557 w 5773150"/>
              <a:gd name="connsiteY21" fmla="*/ 1202870 h 6858000"/>
              <a:gd name="connsiteX22" fmla="*/ 5736580 w 5773150"/>
              <a:gd name="connsiteY22" fmla="*/ 1215292 h 6858000"/>
              <a:gd name="connsiteX23" fmla="*/ 5735505 w 5773150"/>
              <a:gd name="connsiteY23" fmla="*/ 1217172 h 6858000"/>
              <a:gd name="connsiteX24" fmla="*/ 5736321 w 5773150"/>
              <a:gd name="connsiteY24" fmla="*/ 1232680 h 6858000"/>
              <a:gd name="connsiteX25" fmla="*/ 5739880 w 5773150"/>
              <a:gd name="connsiteY25" fmla="*/ 1235358 h 6858000"/>
              <a:gd name="connsiteX26" fmla="*/ 5741500 w 5773150"/>
              <a:gd name="connsiteY26" fmla="*/ 1245773 h 6858000"/>
              <a:gd name="connsiteX27" fmla="*/ 5747543 w 5773150"/>
              <a:gd name="connsiteY27" fmla="*/ 1265687 h 6858000"/>
              <a:gd name="connsiteX28" fmla="*/ 5746000 w 5773150"/>
              <a:gd name="connsiteY28" fmla="*/ 1269978 h 6858000"/>
              <a:gd name="connsiteX29" fmla="*/ 5713210 w 5773150"/>
              <a:gd name="connsiteY29" fmla="*/ 1375228 h 6858000"/>
              <a:gd name="connsiteX30" fmla="*/ 5718231 w 5773150"/>
              <a:gd name="connsiteY30" fmla="*/ 1407489 h 6858000"/>
              <a:gd name="connsiteX31" fmla="*/ 5718549 w 5773150"/>
              <a:gd name="connsiteY31" fmla="*/ 1414144 h 6858000"/>
              <a:gd name="connsiteX32" fmla="*/ 5718270 w 5773150"/>
              <a:gd name="connsiteY32" fmla="*/ 1414342 h 6858000"/>
              <a:gd name="connsiteX33" fmla="*/ 5718039 w 5773150"/>
              <a:gd name="connsiteY33" fmla="*/ 1421494 h 6858000"/>
              <a:gd name="connsiteX34" fmla="*/ 5719130 w 5773150"/>
              <a:gd name="connsiteY34" fmla="*/ 1426276 h 6858000"/>
              <a:gd name="connsiteX35" fmla="*/ 5719749 w 5773150"/>
              <a:gd name="connsiteY35" fmla="*/ 1439183 h 6858000"/>
              <a:gd name="connsiteX36" fmla="*/ 5718068 w 5773150"/>
              <a:gd name="connsiteY36" fmla="*/ 1444070 h 6858000"/>
              <a:gd name="connsiteX37" fmla="*/ 5683760 w 5773150"/>
              <a:gd name="connsiteY37" fmla="*/ 1484872 h 6858000"/>
              <a:gd name="connsiteX38" fmla="*/ 5655213 w 5773150"/>
              <a:gd name="connsiteY38" fmla="*/ 1570335 h 6858000"/>
              <a:gd name="connsiteX39" fmla="*/ 5630336 w 5773150"/>
              <a:gd name="connsiteY39" fmla="*/ 1655809 h 6858000"/>
              <a:gd name="connsiteX40" fmla="*/ 5622971 w 5773150"/>
              <a:gd name="connsiteY40" fmla="*/ 1687176 h 6858000"/>
              <a:gd name="connsiteX41" fmla="*/ 5602601 w 5773150"/>
              <a:gd name="connsiteY41" fmla="*/ 1741240 h 6858000"/>
              <a:gd name="connsiteX42" fmla="*/ 5588781 w 5773150"/>
              <a:gd name="connsiteY42" fmla="*/ 1764858 h 6858000"/>
              <a:gd name="connsiteX43" fmla="*/ 5588947 w 5773150"/>
              <a:gd name="connsiteY43" fmla="*/ 1766091 h 6858000"/>
              <a:gd name="connsiteX44" fmla="*/ 5585214 w 5773150"/>
              <a:gd name="connsiteY44" fmla="*/ 1767564 h 6858000"/>
              <a:gd name="connsiteX45" fmla="*/ 5582552 w 5773150"/>
              <a:gd name="connsiteY45" fmla="*/ 1771907 h 6858000"/>
              <a:gd name="connsiteX46" fmla="*/ 5580211 w 5773150"/>
              <a:gd name="connsiteY46" fmla="*/ 1785016 h 6858000"/>
              <a:gd name="connsiteX47" fmla="*/ 5580144 w 5773150"/>
              <a:gd name="connsiteY47" fmla="*/ 1790155 h 6858000"/>
              <a:gd name="connsiteX48" fmla="*/ 5578316 w 5773150"/>
              <a:gd name="connsiteY48" fmla="*/ 1797230 h 6858000"/>
              <a:gd name="connsiteX49" fmla="*/ 5578012 w 5773150"/>
              <a:gd name="connsiteY49" fmla="*/ 1797341 h 6858000"/>
              <a:gd name="connsiteX50" fmla="*/ 5576805 w 5773150"/>
              <a:gd name="connsiteY50" fmla="*/ 1804097 h 6858000"/>
              <a:gd name="connsiteX51" fmla="*/ 5574175 w 5773150"/>
              <a:gd name="connsiteY51" fmla="*/ 1837992 h 6858000"/>
              <a:gd name="connsiteX52" fmla="*/ 5538573 w 5773150"/>
              <a:gd name="connsiteY52" fmla="*/ 1874590 h 6858000"/>
              <a:gd name="connsiteX53" fmla="*/ 5529775 w 5773150"/>
              <a:gd name="connsiteY53" fmla="*/ 1891237 h 6858000"/>
              <a:gd name="connsiteX54" fmla="*/ 5523694 w 5773150"/>
              <a:gd name="connsiteY54" fmla="*/ 1899776 h 6858000"/>
              <a:gd name="connsiteX55" fmla="*/ 5522424 w 5773150"/>
              <a:gd name="connsiteY55" fmla="*/ 1900078 h 6858000"/>
              <a:gd name="connsiteX56" fmla="*/ 5520031 w 5773150"/>
              <a:gd name="connsiteY56" fmla="*/ 1932606 h 6858000"/>
              <a:gd name="connsiteX57" fmla="*/ 5517631 w 5773150"/>
              <a:gd name="connsiteY57" fmla="*/ 1936394 h 6858000"/>
              <a:gd name="connsiteX58" fmla="*/ 5518736 w 5773150"/>
              <a:gd name="connsiteY58" fmla="*/ 1958275 h 6858000"/>
              <a:gd name="connsiteX59" fmla="*/ 5520575 w 5773150"/>
              <a:gd name="connsiteY59" fmla="*/ 1973057 h 6858000"/>
              <a:gd name="connsiteX60" fmla="*/ 5494788 w 5773150"/>
              <a:gd name="connsiteY60" fmla="*/ 2160875 h 6858000"/>
              <a:gd name="connsiteX61" fmla="*/ 5495547 w 5773150"/>
              <a:gd name="connsiteY61" fmla="*/ 2270995 h 6858000"/>
              <a:gd name="connsiteX62" fmla="*/ 5473327 w 5773150"/>
              <a:gd name="connsiteY62" fmla="*/ 2341361 h 6858000"/>
              <a:gd name="connsiteX63" fmla="*/ 5444557 w 5773150"/>
              <a:gd name="connsiteY63" fmla="*/ 2359357 h 6858000"/>
              <a:gd name="connsiteX64" fmla="*/ 5410799 w 5773150"/>
              <a:gd name="connsiteY64" fmla="*/ 2539631 h 6858000"/>
              <a:gd name="connsiteX65" fmla="*/ 5392086 w 5773150"/>
              <a:gd name="connsiteY65" fmla="*/ 2583107 h 6858000"/>
              <a:gd name="connsiteX66" fmla="*/ 5396221 w 5773150"/>
              <a:gd name="connsiteY66" fmla="*/ 2626625 h 6858000"/>
              <a:gd name="connsiteX67" fmla="*/ 5384605 w 5773150"/>
              <a:gd name="connsiteY67" fmla="*/ 2641276 h 6858000"/>
              <a:gd name="connsiteX68" fmla="*/ 5382375 w 5773150"/>
              <a:gd name="connsiteY68" fmla="*/ 2643748 h 6858000"/>
              <a:gd name="connsiteX69" fmla="*/ 5378376 w 5773150"/>
              <a:gd name="connsiteY69" fmla="*/ 2654882 h 6858000"/>
              <a:gd name="connsiteX70" fmla="*/ 5371098 w 5773150"/>
              <a:gd name="connsiteY70" fmla="*/ 2656453 h 6858000"/>
              <a:gd name="connsiteX71" fmla="*/ 5360670 w 5773150"/>
              <a:gd name="connsiteY71" fmla="*/ 2672090 h 6858000"/>
              <a:gd name="connsiteX72" fmla="*/ 5355023 w 5773150"/>
              <a:gd name="connsiteY72" fmla="*/ 2693024 h 6858000"/>
              <a:gd name="connsiteX73" fmla="*/ 5334290 w 5773150"/>
              <a:gd name="connsiteY73" fmla="*/ 2767224 h 6858000"/>
              <a:gd name="connsiteX74" fmla="*/ 5334675 w 5773150"/>
              <a:gd name="connsiteY74" fmla="*/ 2780287 h 6858000"/>
              <a:gd name="connsiteX75" fmla="*/ 5318729 w 5773150"/>
              <a:gd name="connsiteY75" fmla="*/ 2818533 h 6858000"/>
              <a:gd name="connsiteX76" fmla="*/ 5308395 w 5773150"/>
              <a:gd name="connsiteY76" fmla="*/ 2853605 h 6858000"/>
              <a:gd name="connsiteX77" fmla="*/ 5305322 w 5773150"/>
              <a:gd name="connsiteY77" fmla="*/ 2877253 h 6858000"/>
              <a:gd name="connsiteX78" fmla="*/ 5301489 w 5773150"/>
              <a:gd name="connsiteY78" fmla="*/ 2882681 h 6858000"/>
              <a:gd name="connsiteX79" fmla="*/ 5294118 w 5773150"/>
              <a:gd name="connsiteY79" fmla="*/ 2905402 h 6858000"/>
              <a:gd name="connsiteX80" fmla="*/ 5294526 w 5773150"/>
              <a:gd name="connsiteY80" fmla="*/ 2918038 h 6858000"/>
              <a:gd name="connsiteX81" fmla="*/ 5283716 w 5773150"/>
              <a:gd name="connsiteY81" fmla="*/ 2927650 h 6858000"/>
              <a:gd name="connsiteX82" fmla="*/ 5277240 w 5773150"/>
              <a:gd name="connsiteY82" fmla="*/ 2929023 h 6858000"/>
              <a:gd name="connsiteX83" fmla="*/ 5275633 w 5773150"/>
              <a:gd name="connsiteY83" fmla="*/ 2946120 h 6858000"/>
              <a:gd name="connsiteX84" fmla="*/ 5266576 w 5773150"/>
              <a:gd name="connsiteY84" fmla="*/ 2958163 h 6858000"/>
              <a:gd name="connsiteX85" fmla="*/ 5267255 w 5773150"/>
              <a:gd name="connsiteY85" fmla="*/ 2970848 h 6858000"/>
              <a:gd name="connsiteX86" fmla="*/ 5265185 w 5773150"/>
              <a:gd name="connsiteY86" fmla="*/ 2975513 h 6858000"/>
              <a:gd name="connsiteX87" fmla="*/ 5259313 w 5773150"/>
              <a:gd name="connsiteY87" fmla="*/ 2986924 h 6858000"/>
              <a:gd name="connsiteX88" fmla="*/ 5247802 w 5773150"/>
              <a:gd name="connsiteY88" fmla="*/ 3006258 h 6858000"/>
              <a:gd name="connsiteX89" fmla="*/ 5245279 w 5773150"/>
              <a:gd name="connsiteY89" fmla="*/ 3012562 h 6858000"/>
              <a:gd name="connsiteX90" fmla="*/ 5232206 w 5773150"/>
              <a:gd name="connsiteY90" fmla="*/ 3024355 h 6858000"/>
              <a:gd name="connsiteX91" fmla="*/ 5217115 w 5773150"/>
              <a:gd name="connsiteY91" fmla="*/ 3049786 h 6858000"/>
              <a:gd name="connsiteX92" fmla="*/ 5176572 w 5773150"/>
              <a:gd name="connsiteY92" fmla="*/ 3090998 h 6858000"/>
              <a:gd name="connsiteX93" fmla="*/ 5155861 w 5773150"/>
              <a:gd name="connsiteY93" fmla="*/ 3116019 h 6858000"/>
              <a:gd name="connsiteX94" fmla="*/ 5138549 w 5773150"/>
              <a:gd name="connsiteY94" fmla="*/ 3132106 h 6858000"/>
              <a:gd name="connsiteX95" fmla="*/ 5106546 w 5773150"/>
              <a:gd name="connsiteY95" fmla="*/ 3184456 h 6858000"/>
              <a:gd name="connsiteX96" fmla="*/ 5058542 w 5773150"/>
              <a:gd name="connsiteY96" fmla="*/ 3275999 h 6858000"/>
              <a:gd name="connsiteX97" fmla="*/ 5047232 w 5773150"/>
              <a:gd name="connsiteY97" fmla="*/ 3294370 h 6858000"/>
              <a:gd name="connsiteX98" fmla="*/ 5033169 w 5773150"/>
              <a:gd name="connsiteY98" fmla="*/ 3305717 h 6858000"/>
              <a:gd name="connsiteX99" fmla="*/ 5026122 w 5773150"/>
              <a:gd name="connsiteY99" fmla="*/ 3304478 h 6858000"/>
              <a:gd name="connsiteX100" fmla="*/ 5019204 w 5773150"/>
              <a:gd name="connsiteY100" fmla="*/ 3313868 h 6858000"/>
              <a:gd name="connsiteX101" fmla="*/ 5016458 w 5773150"/>
              <a:gd name="connsiteY101" fmla="*/ 3315437 h 6858000"/>
              <a:gd name="connsiteX102" fmla="*/ 5001612 w 5773150"/>
              <a:gd name="connsiteY102" fmla="*/ 3325366 h 6858000"/>
              <a:gd name="connsiteX103" fmla="*/ 4992447 w 5773150"/>
              <a:gd name="connsiteY103" fmla="*/ 3369627 h 6858000"/>
              <a:gd name="connsiteX104" fmla="*/ 4962640 w 5773150"/>
              <a:gd name="connsiteY104" fmla="*/ 3405111 h 6858000"/>
              <a:gd name="connsiteX105" fmla="*/ 4885437 w 5773150"/>
              <a:gd name="connsiteY105" fmla="*/ 3542476 h 6858000"/>
              <a:gd name="connsiteX106" fmla="*/ 4847328 w 5773150"/>
              <a:gd name="connsiteY106" fmla="*/ 3575653 h 6858000"/>
              <a:gd name="connsiteX107" fmla="*/ 4767104 w 5773150"/>
              <a:gd name="connsiteY107" fmla="*/ 3661469 h 6858000"/>
              <a:gd name="connsiteX108" fmla="*/ 4704780 w 5773150"/>
              <a:gd name="connsiteY108" fmla="*/ 3873639 h 6858000"/>
              <a:gd name="connsiteX109" fmla="*/ 4706808 w 5773150"/>
              <a:gd name="connsiteY109" fmla="*/ 3888925 h 6858000"/>
              <a:gd name="connsiteX110" fmla="*/ 4704311 w 5773150"/>
              <a:gd name="connsiteY110" fmla="*/ 3903419 h 6858000"/>
              <a:gd name="connsiteX111" fmla="*/ 4702575 w 5773150"/>
              <a:gd name="connsiteY111" fmla="*/ 3904376 h 6858000"/>
              <a:gd name="connsiteX112" fmla="*/ 4695419 w 5773150"/>
              <a:gd name="connsiteY112" fmla="*/ 3918796 h 6858000"/>
              <a:gd name="connsiteX113" fmla="*/ 4696713 w 5773150"/>
              <a:gd name="connsiteY113" fmla="*/ 3923588 h 6858000"/>
              <a:gd name="connsiteX114" fmla="*/ 4692700 w 5773150"/>
              <a:gd name="connsiteY114" fmla="*/ 3933994 h 6858000"/>
              <a:gd name="connsiteX115" fmla="*/ 4687213 w 5773150"/>
              <a:gd name="connsiteY115" fmla="*/ 3955874 h 6858000"/>
              <a:gd name="connsiteX116" fmla="*/ 4683919 w 5773150"/>
              <a:gd name="connsiteY116" fmla="*/ 3958674 h 6858000"/>
              <a:gd name="connsiteX117" fmla="*/ 4606919 w 5773150"/>
              <a:gd name="connsiteY117" fmla="*/ 4030764 h 6858000"/>
              <a:gd name="connsiteX118" fmla="*/ 4591395 w 5773150"/>
              <a:gd name="connsiteY118" fmla="*/ 4069165 h 6858000"/>
              <a:gd name="connsiteX119" fmla="*/ 4591089 w 5773150"/>
              <a:gd name="connsiteY119" fmla="*/ 4069157 h 6858000"/>
              <a:gd name="connsiteX120" fmla="*/ 4587337 w 5773150"/>
              <a:gd name="connsiteY120" fmla="*/ 4075398 h 6858000"/>
              <a:gd name="connsiteX121" fmla="*/ 4585754 w 5773150"/>
              <a:gd name="connsiteY121" fmla="*/ 4080409 h 6858000"/>
              <a:gd name="connsiteX122" fmla="*/ 4576058 w 5773150"/>
              <a:gd name="connsiteY122" fmla="*/ 4095613 h 6858000"/>
              <a:gd name="connsiteX123" fmla="*/ 4572245 w 5773150"/>
              <a:gd name="connsiteY123" fmla="*/ 4095632 h 6858000"/>
              <a:gd name="connsiteX124" fmla="*/ 4572030 w 5773150"/>
              <a:gd name="connsiteY124" fmla="*/ 4096903 h 6858000"/>
              <a:gd name="connsiteX125" fmla="*/ 4454298 w 5773150"/>
              <a:gd name="connsiteY125" fmla="*/ 4262280 h 6858000"/>
              <a:gd name="connsiteX126" fmla="*/ 4403153 w 5773150"/>
              <a:gd name="connsiteY126" fmla="*/ 4335179 h 6858000"/>
              <a:gd name="connsiteX127" fmla="*/ 4360039 w 5773150"/>
              <a:gd name="connsiteY127" fmla="*/ 4362080 h 6858000"/>
              <a:gd name="connsiteX128" fmla="*/ 4357068 w 5773150"/>
              <a:gd name="connsiteY128" fmla="*/ 4366231 h 6858000"/>
              <a:gd name="connsiteX129" fmla="*/ 4353801 w 5773150"/>
              <a:gd name="connsiteY129" fmla="*/ 4379126 h 6858000"/>
              <a:gd name="connsiteX130" fmla="*/ 4353370 w 5773150"/>
              <a:gd name="connsiteY130" fmla="*/ 4384233 h 6858000"/>
              <a:gd name="connsiteX131" fmla="*/ 4351043 w 5773150"/>
              <a:gd name="connsiteY131" fmla="*/ 4391157 h 6858000"/>
              <a:gd name="connsiteX132" fmla="*/ 4350731 w 5773150"/>
              <a:gd name="connsiteY132" fmla="*/ 4391247 h 6858000"/>
              <a:gd name="connsiteX133" fmla="*/ 4349047 w 5773150"/>
              <a:gd name="connsiteY133" fmla="*/ 4397893 h 6858000"/>
              <a:gd name="connsiteX134" fmla="*/ 4344022 w 5773150"/>
              <a:gd name="connsiteY134" fmla="*/ 4431453 h 6858000"/>
              <a:gd name="connsiteX135" fmla="*/ 4305819 w 5773150"/>
              <a:gd name="connsiteY135" fmla="*/ 4465595 h 6858000"/>
              <a:gd name="connsiteX136" fmla="*/ 4295842 w 5773150"/>
              <a:gd name="connsiteY136" fmla="*/ 4481597 h 6858000"/>
              <a:gd name="connsiteX137" fmla="*/ 4289154 w 5773150"/>
              <a:gd name="connsiteY137" fmla="*/ 4489703 h 6858000"/>
              <a:gd name="connsiteX138" fmla="*/ 4287862 w 5773150"/>
              <a:gd name="connsiteY138" fmla="*/ 4489926 h 6858000"/>
              <a:gd name="connsiteX139" fmla="*/ 4283172 w 5773150"/>
              <a:gd name="connsiteY139" fmla="*/ 4522137 h 6858000"/>
              <a:gd name="connsiteX140" fmla="*/ 4280503 w 5773150"/>
              <a:gd name="connsiteY140" fmla="*/ 4525754 h 6858000"/>
              <a:gd name="connsiteX141" fmla="*/ 4280064 w 5773150"/>
              <a:gd name="connsiteY141" fmla="*/ 4547595 h 6858000"/>
              <a:gd name="connsiteX142" fmla="*/ 4278441 w 5773150"/>
              <a:gd name="connsiteY142" fmla="*/ 4558429 h 6858000"/>
              <a:gd name="connsiteX143" fmla="*/ 4280863 w 5773150"/>
              <a:gd name="connsiteY143" fmla="*/ 4562417 h 6858000"/>
              <a:gd name="connsiteX144" fmla="*/ 4277004 w 5773150"/>
              <a:gd name="connsiteY144" fmla="*/ 4577939 h 6858000"/>
              <a:gd name="connsiteX145" fmla="*/ 4275476 w 5773150"/>
              <a:gd name="connsiteY145" fmla="*/ 4579371 h 6858000"/>
              <a:gd name="connsiteX146" fmla="*/ 4276334 w 5773150"/>
              <a:gd name="connsiteY146" fmla="*/ 4593473 h 6858000"/>
              <a:gd name="connsiteX147" fmla="*/ 4281939 w 5773150"/>
              <a:gd name="connsiteY147" fmla="*/ 4606870 h 6858000"/>
              <a:gd name="connsiteX148" fmla="*/ 4233839 w 5773150"/>
              <a:gd name="connsiteY148" fmla="*/ 4733904 h 6858000"/>
              <a:gd name="connsiteX149" fmla="*/ 4234794 w 5773150"/>
              <a:gd name="connsiteY149" fmla="*/ 4857271 h 6858000"/>
              <a:gd name="connsiteX150" fmla="*/ 4207596 w 5773150"/>
              <a:gd name="connsiteY150" fmla="*/ 4925868 h 6858000"/>
              <a:gd name="connsiteX151" fmla="*/ 4177540 w 5773150"/>
              <a:gd name="connsiteY151" fmla="*/ 4941939 h 6858000"/>
              <a:gd name="connsiteX152" fmla="*/ 4131041 w 5773150"/>
              <a:gd name="connsiteY152" fmla="*/ 5119156 h 6858000"/>
              <a:gd name="connsiteX153" fmla="*/ 4109250 w 5773150"/>
              <a:gd name="connsiteY153" fmla="*/ 5161219 h 6858000"/>
              <a:gd name="connsiteX154" fmla="*/ 4110314 w 5773150"/>
              <a:gd name="connsiteY154" fmla="*/ 5204785 h 6858000"/>
              <a:gd name="connsiteX155" fmla="*/ 4097659 w 5773150"/>
              <a:gd name="connsiteY155" fmla="*/ 5218622 h 6858000"/>
              <a:gd name="connsiteX156" fmla="*/ 4095256 w 5773150"/>
              <a:gd name="connsiteY156" fmla="*/ 5220937 h 6858000"/>
              <a:gd name="connsiteX157" fmla="*/ 4090467 w 5773150"/>
              <a:gd name="connsiteY157" fmla="*/ 5231761 h 6858000"/>
              <a:gd name="connsiteX158" fmla="*/ 4083075 w 5773150"/>
              <a:gd name="connsiteY158" fmla="*/ 5232862 h 6858000"/>
              <a:gd name="connsiteX159" fmla="*/ 4037326 w 5773150"/>
              <a:gd name="connsiteY159" fmla="*/ 5367558 h 6858000"/>
              <a:gd name="connsiteX160" fmla="*/ 4017249 w 5773150"/>
              <a:gd name="connsiteY160" fmla="*/ 5425813 h 6858000"/>
              <a:gd name="connsiteX161" fmla="*/ 4003539 w 5773150"/>
              <a:gd name="connsiteY161" fmla="*/ 5446090 h 6858000"/>
              <a:gd name="connsiteX162" fmla="*/ 3957205 w 5773150"/>
              <a:gd name="connsiteY162" fmla="*/ 5526392 h 6858000"/>
              <a:gd name="connsiteX163" fmla="*/ 3923369 w 5773150"/>
              <a:gd name="connsiteY163" fmla="*/ 5597055 h 6858000"/>
              <a:gd name="connsiteX164" fmla="*/ 3924699 w 5773150"/>
              <a:gd name="connsiteY164" fmla="*/ 5656420 h 6858000"/>
              <a:gd name="connsiteX165" fmla="*/ 3918490 w 5773150"/>
              <a:gd name="connsiteY165" fmla="*/ 5659739 h 6858000"/>
              <a:gd name="connsiteX166" fmla="*/ 3906741 w 5773150"/>
              <a:gd name="connsiteY166" fmla="*/ 5696859 h 6858000"/>
              <a:gd name="connsiteX167" fmla="*/ 3896975 w 5773150"/>
              <a:gd name="connsiteY167" fmla="*/ 5836200 h 6858000"/>
              <a:gd name="connsiteX168" fmla="*/ 3873147 w 5773150"/>
              <a:gd name="connsiteY168" fmla="*/ 5908482 h 6858000"/>
              <a:gd name="connsiteX169" fmla="*/ 3859627 w 5773150"/>
              <a:gd name="connsiteY169" fmla="*/ 5932636 h 6858000"/>
              <a:gd name="connsiteX170" fmla="*/ 3837289 w 5773150"/>
              <a:gd name="connsiteY170" fmla="*/ 5973195 h 6858000"/>
              <a:gd name="connsiteX171" fmla="*/ 3808128 w 5773150"/>
              <a:gd name="connsiteY171" fmla="*/ 5999815 h 6858000"/>
              <a:gd name="connsiteX172" fmla="*/ 3794389 w 5773150"/>
              <a:gd name="connsiteY172" fmla="*/ 6035197 h 6858000"/>
              <a:gd name="connsiteX173" fmla="*/ 3807321 w 5773150"/>
              <a:gd name="connsiteY173" fmla="*/ 6048196 h 6858000"/>
              <a:gd name="connsiteX174" fmla="*/ 3755396 w 5773150"/>
              <a:gd name="connsiteY174" fmla="*/ 6139024 h 6858000"/>
              <a:gd name="connsiteX175" fmla="*/ 3741103 w 5773150"/>
              <a:gd name="connsiteY175" fmla="*/ 6171711 h 6858000"/>
              <a:gd name="connsiteX176" fmla="*/ 3697544 w 5773150"/>
              <a:gd name="connsiteY176" fmla="*/ 6259653 h 6858000"/>
              <a:gd name="connsiteX177" fmla="*/ 3650470 w 5773150"/>
              <a:gd name="connsiteY177" fmla="*/ 6346715 h 6858000"/>
              <a:gd name="connsiteX178" fmla="*/ 3603128 w 5773150"/>
              <a:gd name="connsiteY178" fmla="*/ 6392515 h 6858000"/>
              <a:gd name="connsiteX179" fmla="*/ 3566534 w 5773150"/>
              <a:gd name="connsiteY179" fmla="*/ 6464704 h 6858000"/>
              <a:gd name="connsiteX180" fmla="*/ 3557558 w 5773150"/>
              <a:gd name="connsiteY180" fmla="*/ 6475940 h 6858000"/>
              <a:gd name="connsiteX181" fmla="*/ 3467778 w 5773150"/>
              <a:gd name="connsiteY181" fmla="*/ 6598594 h 6858000"/>
              <a:gd name="connsiteX182" fmla="*/ 3406680 w 5773150"/>
              <a:gd name="connsiteY182" fmla="*/ 6665163 h 6858000"/>
              <a:gd name="connsiteX183" fmla="*/ 3298660 w 5773150"/>
              <a:gd name="connsiteY183" fmla="*/ 6829172 h 6858000"/>
              <a:gd name="connsiteX184" fmla="*/ 3279359 w 5773150"/>
              <a:gd name="connsiteY184" fmla="*/ 6858000 h 6858000"/>
              <a:gd name="connsiteX185" fmla="*/ 0 w 5773150"/>
              <a:gd name="connsiteY18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5773150" h="6858000">
                <a:moveTo>
                  <a:pt x="0" y="0"/>
                </a:moveTo>
                <a:lnTo>
                  <a:pt x="5743678" y="0"/>
                </a:lnTo>
                <a:lnTo>
                  <a:pt x="5751391" y="30573"/>
                </a:lnTo>
                <a:cubicBezTo>
                  <a:pt x="5755183" y="41656"/>
                  <a:pt x="5760175" y="52820"/>
                  <a:pt x="5766902" y="64019"/>
                </a:cubicBezTo>
                <a:cubicBezTo>
                  <a:pt x="5775432" y="73156"/>
                  <a:pt x="5775199" y="90194"/>
                  <a:pt x="5766384" y="102070"/>
                </a:cubicBezTo>
                <a:cubicBezTo>
                  <a:pt x="5764867" y="104110"/>
                  <a:pt x="5763145" y="105922"/>
                  <a:pt x="5761277" y="107443"/>
                </a:cubicBezTo>
                <a:cubicBezTo>
                  <a:pt x="5758933" y="139641"/>
                  <a:pt x="5754809" y="258542"/>
                  <a:pt x="5752316" y="295258"/>
                </a:cubicBezTo>
                <a:cubicBezTo>
                  <a:pt x="5738492" y="294758"/>
                  <a:pt x="5757608" y="318519"/>
                  <a:pt x="5746314" y="327740"/>
                </a:cubicBezTo>
                <a:cubicBezTo>
                  <a:pt x="5736871" y="333999"/>
                  <a:pt x="5740467" y="342667"/>
                  <a:pt x="5738881" y="351315"/>
                </a:cubicBezTo>
                <a:cubicBezTo>
                  <a:pt x="5730234" y="361036"/>
                  <a:pt x="5731385" y="400223"/>
                  <a:pt x="5736461" y="411657"/>
                </a:cubicBezTo>
                <a:cubicBezTo>
                  <a:pt x="5756734" y="441057"/>
                  <a:pt x="5724191" y="487822"/>
                  <a:pt x="5739349" y="511819"/>
                </a:cubicBezTo>
                <a:cubicBezTo>
                  <a:pt x="5740531" y="519425"/>
                  <a:pt x="5740006" y="526440"/>
                  <a:pt x="5738426" y="533052"/>
                </a:cubicBezTo>
                <a:lnTo>
                  <a:pt x="5731528" y="550926"/>
                </a:lnTo>
                <a:lnTo>
                  <a:pt x="5724607" y="554743"/>
                </a:lnTo>
                <a:lnTo>
                  <a:pt x="5723119" y="566363"/>
                </a:lnTo>
                <a:lnTo>
                  <a:pt x="5721446" y="569374"/>
                </a:lnTo>
                <a:cubicBezTo>
                  <a:pt x="5722109" y="579264"/>
                  <a:pt x="5727640" y="608589"/>
                  <a:pt x="5727098" y="625703"/>
                </a:cubicBezTo>
                <a:cubicBezTo>
                  <a:pt x="5720765" y="657876"/>
                  <a:pt x="5748028" y="639054"/>
                  <a:pt x="5718199" y="672062"/>
                </a:cubicBezTo>
                <a:cubicBezTo>
                  <a:pt x="5728541" y="727155"/>
                  <a:pt x="5696651" y="752273"/>
                  <a:pt x="5721559" y="799708"/>
                </a:cubicBezTo>
                <a:cubicBezTo>
                  <a:pt x="5723793" y="864308"/>
                  <a:pt x="5706512" y="931254"/>
                  <a:pt x="5706600" y="996786"/>
                </a:cubicBezTo>
                <a:cubicBezTo>
                  <a:pt x="5701422" y="1044681"/>
                  <a:pt x="5722027" y="1077722"/>
                  <a:pt x="5698779" y="1123394"/>
                </a:cubicBezTo>
                <a:cubicBezTo>
                  <a:pt x="5702808" y="1126021"/>
                  <a:pt x="5729183" y="1198935"/>
                  <a:pt x="5731557" y="1202870"/>
                </a:cubicBezTo>
                <a:lnTo>
                  <a:pt x="5736580" y="1215292"/>
                </a:lnTo>
                <a:lnTo>
                  <a:pt x="5735505" y="1217172"/>
                </a:lnTo>
                <a:cubicBezTo>
                  <a:pt x="5733380" y="1225092"/>
                  <a:pt x="5734203" y="1229635"/>
                  <a:pt x="5736321" y="1232680"/>
                </a:cubicBezTo>
                <a:lnTo>
                  <a:pt x="5739880" y="1235358"/>
                </a:lnTo>
                <a:lnTo>
                  <a:pt x="5741500" y="1245773"/>
                </a:lnTo>
                <a:lnTo>
                  <a:pt x="5747543" y="1265687"/>
                </a:lnTo>
                <a:lnTo>
                  <a:pt x="5746000" y="1269978"/>
                </a:lnTo>
                <a:lnTo>
                  <a:pt x="5713210" y="1375228"/>
                </a:lnTo>
                <a:cubicBezTo>
                  <a:pt x="5715338" y="1385493"/>
                  <a:pt x="5717065" y="1396315"/>
                  <a:pt x="5718231" y="1407489"/>
                </a:cubicBezTo>
                <a:lnTo>
                  <a:pt x="5718549" y="1414144"/>
                </a:lnTo>
                <a:lnTo>
                  <a:pt x="5718270" y="1414342"/>
                </a:lnTo>
                <a:cubicBezTo>
                  <a:pt x="5717731" y="1415932"/>
                  <a:pt x="5717607" y="1418173"/>
                  <a:pt x="5718039" y="1421494"/>
                </a:cubicBezTo>
                <a:lnTo>
                  <a:pt x="5719130" y="1426276"/>
                </a:lnTo>
                <a:lnTo>
                  <a:pt x="5719749" y="1439183"/>
                </a:lnTo>
                <a:lnTo>
                  <a:pt x="5718068" y="1444070"/>
                </a:lnTo>
                <a:cubicBezTo>
                  <a:pt x="5706546" y="1461201"/>
                  <a:pt x="5668509" y="1454838"/>
                  <a:pt x="5683760" y="1484872"/>
                </a:cubicBezTo>
                <a:cubicBezTo>
                  <a:pt x="5674680" y="1518718"/>
                  <a:pt x="5649677" y="1535628"/>
                  <a:pt x="5655213" y="1570335"/>
                </a:cubicBezTo>
                <a:cubicBezTo>
                  <a:pt x="5646629" y="1601999"/>
                  <a:pt x="5631412" y="1627433"/>
                  <a:pt x="5630336" y="1655809"/>
                </a:cubicBezTo>
                <a:cubicBezTo>
                  <a:pt x="5621171" y="1665112"/>
                  <a:pt x="5615969" y="1674755"/>
                  <a:pt x="5622971" y="1687176"/>
                </a:cubicBezTo>
                <a:cubicBezTo>
                  <a:pt x="5612223" y="1716027"/>
                  <a:pt x="5596756" y="1719733"/>
                  <a:pt x="5602601" y="1741240"/>
                </a:cubicBezTo>
                <a:cubicBezTo>
                  <a:pt x="5576295" y="1752284"/>
                  <a:pt x="5584462" y="1755416"/>
                  <a:pt x="5588781" y="1764858"/>
                </a:cubicBezTo>
                <a:lnTo>
                  <a:pt x="5588947" y="1766091"/>
                </a:lnTo>
                <a:lnTo>
                  <a:pt x="5585214" y="1767564"/>
                </a:lnTo>
                <a:lnTo>
                  <a:pt x="5582552" y="1771907"/>
                </a:lnTo>
                <a:lnTo>
                  <a:pt x="5580211" y="1785016"/>
                </a:lnTo>
                <a:lnTo>
                  <a:pt x="5580144" y="1790155"/>
                </a:lnTo>
                <a:cubicBezTo>
                  <a:pt x="5579795" y="1793615"/>
                  <a:pt x="5579174" y="1795816"/>
                  <a:pt x="5578316" y="1797230"/>
                </a:cubicBezTo>
                <a:lnTo>
                  <a:pt x="5578012" y="1797341"/>
                </a:lnTo>
                <a:lnTo>
                  <a:pt x="5576805" y="1804097"/>
                </a:lnTo>
                <a:cubicBezTo>
                  <a:pt x="5575363" y="1815650"/>
                  <a:pt x="5574518" y="1827037"/>
                  <a:pt x="5574175" y="1837992"/>
                </a:cubicBezTo>
                <a:cubicBezTo>
                  <a:pt x="5557462" y="1843069"/>
                  <a:pt x="5564796" y="1885741"/>
                  <a:pt x="5538573" y="1874590"/>
                </a:cubicBezTo>
                <a:cubicBezTo>
                  <a:pt x="5537299" y="1889161"/>
                  <a:pt x="5546475" y="1900511"/>
                  <a:pt x="5529775" y="1891237"/>
                </a:cubicBezTo>
                <a:cubicBezTo>
                  <a:pt x="5528841" y="1895903"/>
                  <a:pt x="5526597" y="1898352"/>
                  <a:pt x="5523694" y="1899776"/>
                </a:cubicBezTo>
                <a:lnTo>
                  <a:pt x="5522424" y="1900078"/>
                </a:lnTo>
                <a:lnTo>
                  <a:pt x="5520031" y="1932606"/>
                </a:lnTo>
                <a:lnTo>
                  <a:pt x="5517631" y="1936394"/>
                </a:lnTo>
                <a:lnTo>
                  <a:pt x="5518736" y="1958275"/>
                </a:lnTo>
                <a:lnTo>
                  <a:pt x="5520575" y="1973057"/>
                </a:lnTo>
                <a:lnTo>
                  <a:pt x="5494788" y="2160875"/>
                </a:lnTo>
                <a:cubicBezTo>
                  <a:pt x="5491310" y="2207647"/>
                  <a:pt x="5503036" y="2214838"/>
                  <a:pt x="5495547" y="2270995"/>
                </a:cubicBezTo>
                <a:cubicBezTo>
                  <a:pt x="5458835" y="2262012"/>
                  <a:pt x="5510792" y="2386959"/>
                  <a:pt x="5473327" y="2341361"/>
                </a:cubicBezTo>
                <a:cubicBezTo>
                  <a:pt x="5472407" y="2358369"/>
                  <a:pt x="5453871" y="2371442"/>
                  <a:pt x="5444557" y="2359357"/>
                </a:cubicBezTo>
                <a:cubicBezTo>
                  <a:pt x="5456929" y="2414891"/>
                  <a:pt x="5413654" y="2481170"/>
                  <a:pt x="5410799" y="2539631"/>
                </a:cubicBezTo>
                <a:cubicBezTo>
                  <a:pt x="5375706" y="2562954"/>
                  <a:pt x="5405218" y="2552984"/>
                  <a:pt x="5392086" y="2583107"/>
                </a:cubicBezTo>
                <a:cubicBezTo>
                  <a:pt x="5419473" y="2580934"/>
                  <a:pt x="5368223" y="2617657"/>
                  <a:pt x="5396221" y="2626625"/>
                </a:cubicBezTo>
                <a:cubicBezTo>
                  <a:pt x="5392944" y="2631822"/>
                  <a:pt x="5388887" y="2636576"/>
                  <a:pt x="5384605" y="2641276"/>
                </a:cubicBezTo>
                <a:lnTo>
                  <a:pt x="5382375" y="2643748"/>
                </a:lnTo>
                <a:lnTo>
                  <a:pt x="5378376" y="2654882"/>
                </a:lnTo>
                <a:lnTo>
                  <a:pt x="5371098" y="2656453"/>
                </a:lnTo>
                <a:lnTo>
                  <a:pt x="5360670" y="2672090"/>
                </a:lnTo>
                <a:cubicBezTo>
                  <a:pt x="5357715" y="2678188"/>
                  <a:pt x="5355645" y="2685034"/>
                  <a:pt x="5355023" y="2693024"/>
                </a:cubicBezTo>
                <a:cubicBezTo>
                  <a:pt x="5361493" y="2714719"/>
                  <a:pt x="5340211" y="2740505"/>
                  <a:pt x="5334290" y="2767224"/>
                </a:cubicBezTo>
                <a:lnTo>
                  <a:pt x="5334675" y="2780287"/>
                </a:lnTo>
                <a:lnTo>
                  <a:pt x="5318729" y="2818533"/>
                </a:lnTo>
                <a:cubicBezTo>
                  <a:pt x="5314717" y="2829555"/>
                  <a:pt x="5311133" y="2841142"/>
                  <a:pt x="5308395" y="2853605"/>
                </a:cubicBezTo>
                <a:lnTo>
                  <a:pt x="5305322" y="2877253"/>
                </a:lnTo>
                <a:lnTo>
                  <a:pt x="5301489" y="2882681"/>
                </a:lnTo>
                <a:cubicBezTo>
                  <a:pt x="5299075" y="2893219"/>
                  <a:pt x="5303638" y="2909145"/>
                  <a:pt x="5294118" y="2905402"/>
                </a:cubicBezTo>
                <a:lnTo>
                  <a:pt x="5294526" y="2918038"/>
                </a:lnTo>
                <a:lnTo>
                  <a:pt x="5283716" y="2927650"/>
                </a:lnTo>
                <a:cubicBezTo>
                  <a:pt x="5281569" y="2928458"/>
                  <a:pt x="5279386" y="2928919"/>
                  <a:pt x="5277240" y="2929023"/>
                </a:cubicBezTo>
                <a:lnTo>
                  <a:pt x="5275633" y="2946120"/>
                </a:lnTo>
                <a:lnTo>
                  <a:pt x="5266576" y="2958163"/>
                </a:lnTo>
                <a:lnTo>
                  <a:pt x="5267255" y="2970848"/>
                </a:lnTo>
                <a:lnTo>
                  <a:pt x="5265185" y="2975513"/>
                </a:lnTo>
                <a:lnTo>
                  <a:pt x="5259313" y="2986924"/>
                </a:lnTo>
                <a:cubicBezTo>
                  <a:pt x="5255780" y="2992640"/>
                  <a:pt x="5251658" y="2998994"/>
                  <a:pt x="5247802" y="3006258"/>
                </a:cubicBezTo>
                <a:lnTo>
                  <a:pt x="5245279" y="3012562"/>
                </a:lnTo>
                <a:lnTo>
                  <a:pt x="5232206" y="3024355"/>
                </a:lnTo>
                <a:cubicBezTo>
                  <a:pt x="5222427" y="3032866"/>
                  <a:pt x="5215538" y="3039771"/>
                  <a:pt x="5217115" y="3049786"/>
                </a:cubicBezTo>
                <a:cubicBezTo>
                  <a:pt x="5203961" y="3062817"/>
                  <a:pt x="5175346" y="3066969"/>
                  <a:pt x="5176572" y="3090998"/>
                </a:cubicBezTo>
                <a:cubicBezTo>
                  <a:pt x="5166573" y="3081252"/>
                  <a:pt x="5168849" y="3115369"/>
                  <a:pt x="5155861" y="3116019"/>
                </a:cubicBezTo>
                <a:cubicBezTo>
                  <a:pt x="5145726" y="3115265"/>
                  <a:pt x="5144054" y="3125438"/>
                  <a:pt x="5138549" y="3132106"/>
                </a:cubicBezTo>
                <a:cubicBezTo>
                  <a:pt x="5127269" y="3134983"/>
                  <a:pt x="5108506" y="3170815"/>
                  <a:pt x="5106546" y="3184456"/>
                </a:cubicBezTo>
                <a:cubicBezTo>
                  <a:pt x="5106861" y="3224391"/>
                  <a:pt x="5059318" y="3244332"/>
                  <a:pt x="5058542" y="3275999"/>
                </a:cubicBezTo>
                <a:cubicBezTo>
                  <a:pt x="5055611" y="3283596"/>
                  <a:pt x="5051712" y="3289520"/>
                  <a:pt x="5047232" y="3294370"/>
                </a:cubicBezTo>
                <a:lnTo>
                  <a:pt x="5033169" y="3305717"/>
                </a:lnTo>
                <a:cubicBezTo>
                  <a:pt x="5030820" y="3305304"/>
                  <a:pt x="5028471" y="3304890"/>
                  <a:pt x="5026122" y="3304478"/>
                </a:cubicBezTo>
                <a:lnTo>
                  <a:pt x="5019204" y="3313868"/>
                </a:lnTo>
                <a:lnTo>
                  <a:pt x="5016458" y="3315437"/>
                </a:lnTo>
                <a:cubicBezTo>
                  <a:pt x="5011193" y="3318413"/>
                  <a:pt x="5006115" y="3321522"/>
                  <a:pt x="5001612" y="3325366"/>
                </a:cubicBezTo>
                <a:cubicBezTo>
                  <a:pt x="5024263" y="3344866"/>
                  <a:pt x="4967044" y="3361287"/>
                  <a:pt x="4992447" y="3369627"/>
                </a:cubicBezTo>
                <a:cubicBezTo>
                  <a:pt x="4971645" y="3394149"/>
                  <a:pt x="5001283" y="3395653"/>
                  <a:pt x="4962640" y="3405111"/>
                </a:cubicBezTo>
                <a:cubicBezTo>
                  <a:pt x="4942726" y="3461354"/>
                  <a:pt x="4890717" y="3483285"/>
                  <a:pt x="4885437" y="3542476"/>
                </a:cubicBezTo>
                <a:cubicBezTo>
                  <a:pt x="4880600" y="3527061"/>
                  <a:pt x="4853204" y="3559326"/>
                  <a:pt x="4847328" y="3575653"/>
                </a:cubicBezTo>
                <a:cubicBezTo>
                  <a:pt x="4826975" y="3516612"/>
                  <a:pt x="4797633" y="3684316"/>
                  <a:pt x="4767104" y="3661469"/>
                </a:cubicBezTo>
                <a:cubicBezTo>
                  <a:pt x="4743347" y="3711133"/>
                  <a:pt x="4721374" y="3831513"/>
                  <a:pt x="4704780" y="3873639"/>
                </a:cubicBezTo>
                <a:cubicBezTo>
                  <a:pt x="4706450" y="3878699"/>
                  <a:pt x="4707018" y="3883808"/>
                  <a:pt x="4706808" y="3888925"/>
                </a:cubicBezTo>
                <a:lnTo>
                  <a:pt x="4704311" y="3903419"/>
                </a:lnTo>
                <a:lnTo>
                  <a:pt x="4702575" y="3904376"/>
                </a:lnTo>
                <a:cubicBezTo>
                  <a:pt x="4697037" y="3910030"/>
                  <a:pt x="4695370" y="3914647"/>
                  <a:pt x="4695419" y="3918796"/>
                </a:cubicBezTo>
                <a:lnTo>
                  <a:pt x="4696713" y="3923588"/>
                </a:lnTo>
                <a:lnTo>
                  <a:pt x="4692700" y="3933994"/>
                </a:lnTo>
                <a:lnTo>
                  <a:pt x="4687213" y="3955874"/>
                </a:lnTo>
                <a:lnTo>
                  <a:pt x="4683919" y="3958674"/>
                </a:lnTo>
                <a:cubicBezTo>
                  <a:pt x="4670537" y="3971156"/>
                  <a:pt x="4621823" y="4013377"/>
                  <a:pt x="4606919" y="4030764"/>
                </a:cubicBezTo>
                <a:lnTo>
                  <a:pt x="4591395" y="4069165"/>
                </a:lnTo>
                <a:cubicBezTo>
                  <a:pt x="4591293" y="4069162"/>
                  <a:pt x="4591190" y="4069159"/>
                  <a:pt x="4591089" y="4069157"/>
                </a:cubicBezTo>
                <a:cubicBezTo>
                  <a:pt x="4589894" y="4070214"/>
                  <a:pt x="4588680" y="4072136"/>
                  <a:pt x="4587337" y="4075398"/>
                </a:cubicBezTo>
                <a:lnTo>
                  <a:pt x="4585754" y="4080409"/>
                </a:lnTo>
                <a:lnTo>
                  <a:pt x="4576058" y="4095613"/>
                </a:lnTo>
                <a:lnTo>
                  <a:pt x="4572245" y="4095632"/>
                </a:lnTo>
                <a:lnTo>
                  <a:pt x="4572030" y="4096903"/>
                </a:lnTo>
                <a:lnTo>
                  <a:pt x="4454298" y="4262280"/>
                </a:lnTo>
                <a:cubicBezTo>
                  <a:pt x="4449015" y="4298433"/>
                  <a:pt x="4421396" y="4305460"/>
                  <a:pt x="4403153" y="4335179"/>
                </a:cubicBezTo>
                <a:cubicBezTo>
                  <a:pt x="4408038" y="4370465"/>
                  <a:pt x="4375534" y="4349684"/>
                  <a:pt x="4360039" y="4362080"/>
                </a:cubicBezTo>
                <a:lnTo>
                  <a:pt x="4357068" y="4366231"/>
                </a:lnTo>
                <a:lnTo>
                  <a:pt x="4353801" y="4379126"/>
                </a:lnTo>
                <a:lnTo>
                  <a:pt x="4353370" y="4384233"/>
                </a:lnTo>
                <a:cubicBezTo>
                  <a:pt x="4352777" y="4387655"/>
                  <a:pt x="4352001" y="4389806"/>
                  <a:pt x="4351043" y="4391157"/>
                </a:cubicBezTo>
                <a:cubicBezTo>
                  <a:pt x="4350939" y="4391187"/>
                  <a:pt x="4350835" y="4391216"/>
                  <a:pt x="4350731" y="4391247"/>
                </a:cubicBezTo>
                <a:lnTo>
                  <a:pt x="4349047" y="4397893"/>
                </a:lnTo>
                <a:cubicBezTo>
                  <a:pt x="4346788" y="4409298"/>
                  <a:pt x="4345141" y="4420572"/>
                  <a:pt x="4344022" y="4431453"/>
                </a:cubicBezTo>
                <a:cubicBezTo>
                  <a:pt x="4326944" y="4435435"/>
                  <a:pt x="4331268" y="4478362"/>
                  <a:pt x="4305819" y="4465595"/>
                </a:cubicBezTo>
                <a:cubicBezTo>
                  <a:pt x="4303516" y="4480014"/>
                  <a:pt x="4311896" y="4491890"/>
                  <a:pt x="4295842" y="4481597"/>
                </a:cubicBezTo>
                <a:cubicBezTo>
                  <a:pt x="4294579" y="4486180"/>
                  <a:pt x="4292159" y="4488473"/>
                  <a:pt x="4289154" y="4489703"/>
                </a:cubicBezTo>
                <a:lnTo>
                  <a:pt x="4287862" y="4489926"/>
                </a:lnTo>
                <a:lnTo>
                  <a:pt x="4283172" y="4522137"/>
                </a:lnTo>
                <a:lnTo>
                  <a:pt x="4280503" y="4525754"/>
                </a:lnTo>
                <a:lnTo>
                  <a:pt x="4280064" y="4547595"/>
                </a:lnTo>
                <a:lnTo>
                  <a:pt x="4278441" y="4558429"/>
                </a:lnTo>
                <a:lnTo>
                  <a:pt x="4280863" y="4562417"/>
                </a:lnTo>
                <a:cubicBezTo>
                  <a:pt x="4281877" y="4566212"/>
                  <a:pt x="4281272" y="4570986"/>
                  <a:pt x="4277004" y="4577939"/>
                </a:cubicBezTo>
                <a:lnTo>
                  <a:pt x="4275476" y="4579371"/>
                </a:lnTo>
                <a:lnTo>
                  <a:pt x="4276334" y="4593473"/>
                </a:lnTo>
                <a:cubicBezTo>
                  <a:pt x="4277315" y="4598241"/>
                  <a:pt x="4279075" y="4602753"/>
                  <a:pt x="4281939" y="4606870"/>
                </a:cubicBezTo>
                <a:cubicBezTo>
                  <a:pt x="4247382" y="4642774"/>
                  <a:pt x="4252718" y="4688912"/>
                  <a:pt x="4233839" y="4733904"/>
                </a:cubicBezTo>
                <a:cubicBezTo>
                  <a:pt x="4195436" y="4743589"/>
                  <a:pt x="4207804" y="4835870"/>
                  <a:pt x="4234794" y="4857271"/>
                </a:cubicBezTo>
                <a:cubicBezTo>
                  <a:pt x="4198696" y="4845991"/>
                  <a:pt x="4241862" y="4973625"/>
                  <a:pt x="4207596" y="4925868"/>
                </a:cubicBezTo>
                <a:cubicBezTo>
                  <a:pt x="4205472" y="4942730"/>
                  <a:pt x="4186007" y="4954558"/>
                  <a:pt x="4177540" y="4941939"/>
                </a:cubicBezTo>
                <a:cubicBezTo>
                  <a:pt x="4185998" y="4997982"/>
                  <a:pt x="4138024" y="5061170"/>
                  <a:pt x="4131041" y="5119156"/>
                </a:cubicBezTo>
                <a:cubicBezTo>
                  <a:pt x="4094285" y="5140124"/>
                  <a:pt x="4124516" y="5132087"/>
                  <a:pt x="4109250" y="5161219"/>
                </a:cubicBezTo>
                <a:cubicBezTo>
                  <a:pt x="4136804" y="5160804"/>
                  <a:pt x="4082938" y="5194076"/>
                  <a:pt x="4110314" y="5204785"/>
                </a:cubicBezTo>
                <a:cubicBezTo>
                  <a:pt x="4106672" y="5209749"/>
                  <a:pt x="4102276" y="5214217"/>
                  <a:pt x="4097659" y="5218622"/>
                </a:cubicBezTo>
                <a:lnTo>
                  <a:pt x="4095256" y="5220937"/>
                </a:lnTo>
                <a:lnTo>
                  <a:pt x="4090467" y="5231761"/>
                </a:lnTo>
                <a:lnTo>
                  <a:pt x="4083075" y="5232862"/>
                </a:lnTo>
                <a:lnTo>
                  <a:pt x="4037326" y="5367558"/>
                </a:lnTo>
                <a:cubicBezTo>
                  <a:pt x="4038526" y="5380711"/>
                  <a:pt x="4027950" y="5419583"/>
                  <a:pt x="4017249" y="5425813"/>
                </a:cubicBezTo>
                <a:cubicBezTo>
                  <a:pt x="4013252" y="5433685"/>
                  <a:pt x="4013934" y="5443563"/>
                  <a:pt x="4003539" y="5446090"/>
                </a:cubicBezTo>
                <a:cubicBezTo>
                  <a:pt x="3993532" y="5462854"/>
                  <a:pt x="3970565" y="5501232"/>
                  <a:pt x="3957205" y="5526392"/>
                </a:cubicBezTo>
                <a:cubicBezTo>
                  <a:pt x="3965043" y="5543786"/>
                  <a:pt x="3935859" y="5560520"/>
                  <a:pt x="3923369" y="5597055"/>
                </a:cubicBezTo>
                <a:cubicBezTo>
                  <a:pt x="3932664" y="5616273"/>
                  <a:pt x="3914767" y="5621631"/>
                  <a:pt x="3924699" y="5656420"/>
                </a:cubicBezTo>
                <a:cubicBezTo>
                  <a:pt x="3922559" y="5657197"/>
                  <a:pt x="3920468" y="5658315"/>
                  <a:pt x="3918490" y="5659739"/>
                </a:cubicBezTo>
                <a:cubicBezTo>
                  <a:pt x="3906998" y="5668014"/>
                  <a:pt x="3901738" y="5684633"/>
                  <a:pt x="3906741" y="5696859"/>
                </a:cubicBezTo>
                <a:cubicBezTo>
                  <a:pt x="3917787" y="5751077"/>
                  <a:pt x="3903894" y="5794137"/>
                  <a:pt x="3896975" y="5836200"/>
                </a:cubicBezTo>
                <a:cubicBezTo>
                  <a:pt x="3886327" y="5883020"/>
                  <a:pt x="3866333" y="5844567"/>
                  <a:pt x="3873147" y="5908482"/>
                </a:cubicBezTo>
                <a:cubicBezTo>
                  <a:pt x="3861187" y="5911886"/>
                  <a:pt x="3858506" y="5919033"/>
                  <a:pt x="3859627" y="5932636"/>
                </a:cubicBezTo>
                <a:cubicBezTo>
                  <a:pt x="3853699" y="5955178"/>
                  <a:pt x="3828855" y="5946431"/>
                  <a:pt x="3837289" y="5973195"/>
                </a:cubicBezTo>
                <a:cubicBezTo>
                  <a:pt x="3824885" y="5965382"/>
                  <a:pt x="3819167" y="6014054"/>
                  <a:pt x="3808128" y="5999815"/>
                </a:cubicBezTo>
                <a:cubicBezTo>
                  <a:pt x="3791300" y="6010907"/>
                  <a:pt x="3809561" y="6023761"/>
                  <a:pt x="3794389" y="6035197"/>
                </a:cubicBezTo>
                <a:cubicBezTo>
                  <a:pt x="3786929" y="6050774"/>
                  <a:pt x="3811790" y="6029898"/>
                  <a:pt x="3807321" y="6048196"/>
                </a:cubicBezTo>
                <a:lnTo>
                  <a:pt x="3755396" y="6139024"/>
                </a:lnTo>
                <a:cubicBezTo>
                  <a:pt x="3759254" y="6154301"/>
                  <a:pt x="3752042" y="6163661"/>
                  <a:pt x="3741103" y="6171711"/>
                </a:cubicBezTo>
                <a:cubicBezTo>
                  <a:pt x="3733535" y="6202598"/>
                  <a:pt x="3713075" y="6226925"/>
                  <a:pt x="3697544" y="6259653"/>
                </a:cubicBezTo>
                <a:cubicBezTo>
                  <a:pt x="3694865" y="6299045"/>
                  <a:pt x="3666977" y="6311715"/>
                  <a:pt x="3650470" y="6346715"/>
                </a:cubicBezTo>
                <a:cubicBezTo>
                  <a:pt x="3659289" y="6388489"/>
                  <a:pt x="3612267" y="6361702"/>
                  <a:pt x="3603128" y="6392515"/>
                </a:cubicBezTo>
                <a:cubicBezTo>
                  <a:pt x="3605217" y="6447506"/>
                  <a:pt x="3586565" y="6386444"/>
                  <a:pt x="3566534" y="6464704"/>
                </a:cubicBezTo>
                <a:cubicBezTo>
                  <a:pt x="3568262" y="6469951"/>
                  <a:pt x="3561663" y="6478219"/>
                  <a:pt x="3557558" y="6475940"/>
                </a:cubicBezTo>
                <a:cubicBezTo>
                  <a:pt x="3553344" y="6493136"/>
                  <a:pt x="3470845" y="6573200"/>
                  <a:pt x="3467778" y="6598594"/>
                </a:cubicBezTo>
                <a:cubicBezTo>
                  <a:pt x="3438927" y="6641625"/>
                  <a:pt x="3422129" y="6632408"/>
                  <a:pt x="3406680" y="6665163"/>
                </a:cubicBezTo>
                <a:cubicBezTo>
                  <a:pt x="3378055" y="6699949"/>
                  <a:pt x="3355790" y="6770233"/>
                  <a:pt x="3298660" y="6829172"/>
                </a:cubicBezTo>
                <a:lnTo>
                  <a:pt x="327935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A61A62-5650-E44E-9209-3411ED104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866" y="609600"/>
            <a:ext cx="4603739" cy="32447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Top 10 predictive factors of “conversion growth”</a:t>
            </a:r>
          </a:p>
        </p:txBody>
      </p:sp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10DB1C62-3CF6-864A-AA39-6C00581F5C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0" y="609600"/>
            <a:ext cx="5371069" cy="564477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endParaRPr lang="en-US" sz="3200" dirty="0">
              <a:solidFill>
                <a:schemeClr val="tx1"/>
              </a:solidFill>
            </a:endParaRPr>
          </a:p>
          <a:p>
            <a:pPr marL="0" indent="0" algn="ctr">
              <a:lnSpc>
                <a:spcPct val="90000"/>
              </a:lnSpc>
              <a:buNone/>
            </a:pPr>
            <a:endParaRPr lang="en-US" sz="3200" dirty="0">
              <a:solidFill>
                <a:schemeClr val="tx1"/>
              </a:solidFill>
            </a:endParaRPr>
          </a:p>
          <a:p>
            <a:pPr marL="0" indent="0" algn="ctr">
              <a:lnSpc>
                <a:spcPct val="90000"/>
              </a:lnSpc>
              <a:buNone/>
            </a:pPr>
            <a:endParaRPr lang="en-US" sz="3200" dirty="0">
              <a:solidFill>
                <a:schemeClr val="tx1"/>
              </a:solidFill>
            </a:endParaRPr>
          </a:p>
          <a:p>
            <a:pPr marL="0" indent="0" algn="ctr">
              <a:lnSpc>
                <a:spcPct val="90000"/>
              </a:lnSpc>
              <a:buNone/>
            </a:pPr>
            <a:endParaRPr lang="en-US" sz="3200" dirty="0">
              <a:solidFill>
                <a:schemeClr val="tx1"/>
              </a:solidFill>
            </a:endParaRPr>
          </a:p>
          <a:p>
            <a:pPr marL="0" indent="0" algn="ctr">
              <a:lnSpc>
                <a:spcPct val="90000"/>
              </a:lnSpc>
              <a:buNone/>
            </a:pPr>
            <a:endParaRPr lang="en-US" sz="3200" dirty="0">
              <a:solidFill>
                <a:schemeClr val="tx1"/>
              </a:solidFill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3200" dirty="0">
                <a:solidFill>
                  <a:schemeClr val="tx1"/>
                </a:solidFill>
              </a:rPr>
              <a:t>How many of the 10 predictive factors have to do with the pastor?</a:t>
            </a:r>
          </a:p>
        </p:txBody>
      </p:sp>
    </p:spTree>
    <p:extLst>
      <p:ext uri="{BB962C8B-B14F-4D97-AF65-F5344CB8AC3E}">
        <p14:creationId xmlns:p14="http://schemas.microsoft.com/office/powerpoint/2010/main" val="40230084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08304E7-27B9-4B32-B734-39819455A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6D278F6-3BB7-495D-ACAC-035E55A3F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3150" cy="6858000"/>
          </a:xfrm>
          <a:custGeom>
            <a:avLst/>
            <a:gdLst>
              <a:gd name="connsiteX0" fmla="*/ 0 w 5773150"/>
              <a:gd name="connsiteY0" fmla="*/ 0 h 6858000"/>
              <a:gd name="connsiteX1" fmla="*/ 5743678 w 5773150"/>
              <a:gd name="connsiteY1" fmla="*/ 0 h 6858000"/>
              <a:gd name="connsiteX2" fmla="*/ 5751391 w 5773150"/>
              <a:gd name="connsiteY2" fmla="*/ 30573 h 6858000"/>
              <a:gd name="connsiteX3" fmla="*/ 5766902 w 5773150"/>
              <a:gd name="connsiteY3" fmla="*/ 64019 h 6858000"/>
              <a:gd name="connsiteX4" fmla="*/ 5766384 w 5773150"/>
              <a:gd name="connsiteY4" fmla="*/ 102070 h 6858000"/>
              <a:gd name="connsiteX5" fmla="*/ 5761277 w 5773150"/>
              <a:gd name="connsiteY5" fmla="*/ 107443 h 6858000"/>
              <a:gd name="connsiteX6" fmla="*/ 5752316 w 5773150"/>
              <a:gd name="connsiteY6" fmla="*/ 295258 h 6858000"/>
              <a:gd name="connsiteX7" fmla="*/ 5746314 w 5773150"/>
              <a:gd name="connsiteY7" fmla="*/ 327740 h 6858000"/>
              <a:gd name="connsiteX8" fmla="*/ 5738881 w 5773150"/>
              <a:gd name="connsiteY8" fmla="*/ 351315 h 6858000"/>
              <a:gd name="connsiteX9" fmla="*/ 5736461 w 5773150"/>
              <a:gd name="connsiteY9" fmla="*/ 411657 h 6858000"/>
              <a:gd name="connsiteX10" fmla="*/ 5739349 w 5773150"/>
              <a:gd name="connsiteY10" fmla="*/ 511819 h 6858000"/>
              <a:gd name="connsiteX11" fmla="*/ 5738426 w 5773150"/>
              <a:gd name="connsiteY11" fmla="*/ 533052 h 6858000"/>
              <a:gd name="connsiteX12" fmla="*/ 5731528 w 5773150"/>
              <a:gd name="connsiteY12" fmla="*/ 550926 h 6858000"/>
              <a:gd name="connsiteX13" fmla="*/ 5724607 w 5773150"/>
              <a:gd name="connsiteY13" fmla="*/ 554743 h 6858000"/>
              <a:gd name="connsiteX14" fmla="*/ 5723119 w 5773150"/>
              <a:gd name="connsiteY14" fmla="*/ 566363 h 6858000"/>
              <a:gd name="connsiteX15" fmla="*/ 5721446 w 5773150"/>
              <a:gd name="connsiteY15" fmla="*/ 569374 h 6858000"/>
              <a:gd name="connsiteX16" fmla="*/ 5727098 w 5773150"/>
              <a:gd name="connsiteY16" fmla="*/ 625703 h 6858000"/>
              <a:gd name="connsiteX17" fmla="*/ 5718199 w 5773150"/>
              <a:gd name="connsiteY17" fmla="*/ 672062 h 6858000"/>
              <a:gd name="connsiteX18" fmla="*/ 5721559 w 5773150"/>
              <a:gd name="connsiteY18" fmla="*/ 799708 h 6858000"/>
              <a:gd name="connsiteX19" fmla="*/ 5706600 w 5773150"/>
              <a:gd name="connsiteY19" fmla="*/ 996786 h 6858000"/>
              <a:gd name="connsiteX20" fmla="*/ 5698779 w 5773150"/>
              <a:gd name="connsiteY20" fmla="*/ 1123394 h 6858000"/>
              <a:gd name="connsiteX21" fmla="*/ 5731557 w 5773150"/>
              <a:gd name="connsiteY21" fmla="*/ 1202870 h 6858000"/>
              <a:gd name="connsiteX22" fmla="*/ 5736580 w 5773150"/>
              <a:gd name="connsiteY22" fmla="*/ 1215292 h 6858000"/>
              <a:gd name="connsiteX23" fmla="*/ 5735505 w 5773150"/>
              <a:gd name="connsiteY23" fmla="*/ 1217172 h 6858000"/>
              <a:gd name="connsiteX24" fmla="*/ 5736321 w 5773150"/>
              <a:gd name="connsiteY24" fmla="*/ 1232680 h 6858000"/>
              <a:gd name="connsiteX25" fmla="*/ 5739880 w 5773150"/>
              <a:gd name="connsiteY25" fmla="*/ 1235358 h 6858000"/>
              <a:gd name="connsiteX26" fmla="*/ 5741500 w 5773150"/>
              <a:gd name="connsiteY26" fmla="*/ 1245773 h 6858000"/>
              <a:gd name="connsiteX27" fmla="*/ 5747543 w 5773150"/>
              <a:gd name="connsiteY27" fmla="*/ 1265687 h 6858000"/>
              <a:gd name="connsiteX28" fmla="*/ 5746000 w 5773150"/>
              <a:gd name="connsiteY28" fmla="*/ 1269978 h 6858000"/>
              <a:gd name="connsiteX29" fmla="*/ 5713210 w 5773150"/>
              <a:gd name="connsiteY29" fmla="*/ 1375228 h 6858000"/>
              <a:gd name="connsiteX30" fmla="*/ 5718231 w 5773150"/>
              <a:gd name="connsiteY30" fmla="*/ 1407489 h 6858000"/>
              <a:gd name="connsiteX31" fmla="*/ 5718549 w 5773150"/>
              <a:gd name="connsiteY31" fmla="*/ 1414144 h 6858000"/>
              <a:gd name="connsiteX32" fmla="*/ 5718270 w 5773150"/>
              <a:gd name="connsiteY32" fmla="*/ 1414342 h 6858000"/>
              <a:gd name="connsiteX33" fmla="*/ 5718039 w 5773150"/>
              <a:gd name="connsiteY33" fmla="*/ 1421494 h 6858000"/>
              <a:gd name="connsiteX34" fmla="*/ 5719130 w 5773150"/>
              <a:gd name="connsiteY34" fmla="*/ 1426276 h 6858000"/>
              <a:gd name="connsiteX35" fmla="*/ 5719749 w 5773150"/>
              <a:gd name="connsiteY35" fmla="*/ 1439183 h 6858000"/>
              <a:gd name="connsiteX36" fmla="*/ 5718068 w 5773150"/>
              <a:gd name="connsiteY36" fmla="*/ 1444070 h 6858000"/>
              <a:gd name="connsiteX37" fmla="*/ 5683760 w 5773150"/>
              <a:gd name="connsiteY37" fmla="*/ 1484872 h 6858000"/>
              <a:gd name="connsiteX38" fmla="*/ 5655213 w 5773150"/>
              <a:gd name="connsiteY38" fmla="*/ 1570335 h 6858000"/>
              <a:gd name="connsiteX39" fmla="*/ 5630336 w 5773150"/>
              <a:gd name="connsiteY39" fmla="*/ 1655809 h 6858000"/>
              <a:gd name="connsiteX40" fmla="*/ 5622971 w 5773150"/>
              <a:gd name="connsiteY40" fmla="*/ 1687176 h 6858000"/>
              <a:gd name="connsiteX41" fmla="*/ 5602601 w 5773150"/>
              <a:gd name="connsiteY41" fmla="*/ 1741240 h 6858000"/>
              <a:gd name="connsiteX42" fmla="*/ 5588781 w 5773150"/>
              <a:gd name="connsiteY42" fmla="*/ 1764858 h 6858000"/>
              <a:gd name="connsiteX43" fmla="*/ 5588947 w 5773150"/>
              <a:gd name="connsiteY43" fmla="*/ 1766091 h 6858000"/>
              <a:gd name="connsiteX44" fmla="*/ 5585214 w 5773150"/>
              <a:gd name="connsiteY44" fmla="*/ 1767564 h 6858000"/>
              <a:gd name="connsiteX45" fmla="*/ 5582552 w 5773150"/>
              <a:gd name="connsiteY45" fmla="*/ 1771907 h 6858000"/>
              <a:gd name="connsiteX46" fmla="*/ 5580211 w 5773150"/>
              <a:gd name="connsiteY46" fmla="*/ 1785016 h 6858000"/>
              <a:gd name="connsiteX47" fmla="*/ 5580144 w 5773150"/>
              <a:gd name="connsiteY47" fmla="*/ 1790155 h 6858000"/>
              <a:gd name="connsiteX48" fmla="*/ 5578316 w 5773150"/>
              <a:gd name="connsiteY48" fmla="*/ 1797230 h 6858000"/>
              <a:gd name="connsiteX49" fmla="*/ 5578012 w 5773150"/>
              <a:gd name="connsiteY49" fmla="*/ 1797341 h 6858000"/>
              <a:gd name="connsiteX50" fmla="*/ 5576805 w 5773150"/>
              <a:gd name="connsiteY50" fmla="*/ 1804097 h 6858000"/>
              <a:gd name="connsiteX51" fmla="*/ 5574175 w 5773150"/>
              <a:gd name="connsiteY51" fmla="*/ 1837992 h 6858000"/>
              <a:gd name="connsiteX52" fmla="*/ 5538573 w 5773150"/>
              <a:gd name="connsiteY52" fmla="*/ 1874590 h 6858000"/>
              <a:gd name="connsiteX53" fmla="*/ 5529775 w 5773150"/>
              <a:gd name="connsiteY53" fmla="*/ 1891237 h 6858000"/>
              <a:gd name="connsiteX54" fmla="*/ 5523694 w 5773150"/>
              <a:gd name="connsiteY54" fmla="*/ 1899776 h 6858000"/>
              <a:gd name="connsiteX55" fmla="*/ 5522424 w 5773150"/>
              <a:gd name="connsiteY55" fmla="*/ 1900078 h 6858000"/>
              <a:gd name="connsiteX56" fmla="*/ 5520031 w 5773150"/>
              <a:gd name="connsiteY56" fmla="*/ 1932606 h 6858000"/>
              <a:gd name="connsiteX57" fmla="*/ 5517631 w 5773150"/>
              <a:gd name="connsiteY57" fmla="*/ 1936394 h 6858000"/>
              <a:gd name="connsiteX58" fmla="*/ 5518736 w 5773150"/>
              <a:gd name="connsiteY58" fmla="*/ 1958275 h 6858000"/>
              <a:gd name="connsiteX59" fmla="*/ 5520575 w 5773150"/>
              <a:gd name="connsiteY59" fmla="*/ 1973057 h 6858000"/>
              <a:gd name="connsiteX60" fmla="*/ 5494788 w 5773150"/>
              <a:gd name="connsiteY60" fmla="*/ 2160875 h 6858000"/>
              <a:gd name="connsiteX61" fmla="*/ 5495547 w 5773150"/>
              <a:gd name="connsiteY61" fmla="*/ 2270995 h 6858000"/>
              <a:gd name="connsiteX62" fmla="*/ 5473327 w 5773150"/>
              <a:gd name="connsiteY62" fmla="*/ 2341361 h 6858000"/>
              <a:gd name="connsiteX63" fmla="*/ 5444557 w 5773150"/>
              <a:gd name="connsiteY63" fmla="*/ 2359357 h 6858000"/>
              <a:gd name="connsiteX64" fmla="*/ 5410799 w 5773150"/>
              <a:gd name="connsiteY64" fmla="*/ 2539631 h 6858000"/>
              <a:gd name="connsiteX65" fmla="*/ 5392086 w 5773150"/>
              <a:gd name="connsiteY65" fmla="*/ 2583107 h 6858000"/>
              <a:gd name="connsiteX66" fmla="*/ 5396221 w 5773150"/>
              <a:gd name="connsiteY66" fmla="*/ 2626625 h 6858000"/>
              <a:gd name="connsiteX67" fmla="*/ 5384605 w 5773150"/>
              <a:gd name="connsiteY67" fmla="*/ 2641276 h 6858000"/>
              <a:gd name="connsiteX68" fmla="*/ 5382375 w 5773150"/>
              <a:gd name="connsiteY68" fmla="*/ 2643748 h 6858000"/>
              <a:gd name="connsiteX69" fmla="*/ 5378376 w 5773150"/>
              <a:gd name="connsiteY69" fmla="*/ 2654882 h 6858000"/>
              <a:gd name="connsiteX70" fmla="*/ 5371098 w 5773150"/>
              <a:gd name="connsiteY70" fmla="*/ 2656453 h 6858000"/>
              <a:gd name="connsiteX71" fmla="*/ 5360670 w 5773150"/>
              <a:gd name="connsiteY71" fmla="*/ 2672090 h 6858000"/>
              <a:gd name="connsiteX72" fmla="*/ 5355023 w 5773150"/>
              <a:gd name="connsiteY72" fmla="*/ 2693024 h 6858000"/>
              <a:gd name="connsiteX73" fmla="*/ 5334290 w 5773150"/>
              <a:gd name="connsiteY73" fmla="*/ 2767224 h 6858000"/>
              <a:gd name="connsiteX74" fmla="*/ 5334675 w 5773150"/>
              <a:gd name="connsiteY74" fmla="*/ 2780287 h 6858000"/>
              <a:gd name="connsiteX75" fmla="*/ 5318729 w 5773150"/>
              <a:gd name="connsiteY75" fmla="*/ 2818533 h 6858000"/>
              <a:gd name="connsiteX76" fmla="*/ 5308395 w 5773150"/>
              <a:gd name="connsiteY76" fmla="*/ 2853605 h 6858000"/>
              <a:gd name="connsiteX77" fmla="*/ 5305322 w 5773150"/>
              <a:gd name="connsiteY77" fmla="*/ 2877253 h 6858000"/>
              <a:gd name="connsiteX78" fmla="*/ 5301489 w 5773150"/>
              <a:gd name="connsiteY78" fmla="*/ 2882681 h 6858000"/>
              <a:gd name="connsiteX79" fmla="*/ 5294118 w 5773150"/>
              <a:gd name="connsiteY79" fmla="*/ 2905402 h 6858000"/>
              <a:gd name="connsiteX80" fmla="*/ 5294526 w 5773150"/>
              <a:gd name="connsiteY80" fmla="*/ 2918038 h 6858000"/>
              <a:gd name="connsiteX81" fmla="*/ 5283716 w 5773150"/>
              <a:gd name="connsiteY81" fmla="*/ 2927650 h 6858000"/>
              <a:gd name="connsiteX82" fmla="*/ 5277240 w 5773150"/>
              <a:gd name="connsiteY82" fmla="*/ 2929023 h 6858000"/>
              <a:gd name="connsiteX83" fmla="*/ 5275633 w 5773150"/>
              <a:gd name="connsiteY83" fmla="*/ 2946120 h 6858000"/>
              <a:gd name="connsiteX84" fmla="*/ 5266576 w 5773150"/>
              <a:gd name="connsiteY84" fmla="*/ 2958163 h 6858000"/>
              <a:gd name="connsiteX85" fmla="*/ 5267255 w 5773150"/>
              <a:gd name="connsiteY85" fmla="*/ 2970848 h 6858000"/>
              <a:gd name="connsiteX86" fmla="*/ 5265185 w 5773150"/>
              <a:gd name="connsiteY86" fmla="*/ 2975513 h 6858000"/>
              <a:gd name="connsiteX87" fmla="*/ 5259313 w 5773150"/>
              <a:gd name="connsiteY87" fmla="*/ 2986924 h 6858000"/>
              <a:gd name="connsiteX88" fmla="*/ 5247802 w 5773150"/>
              <a:gd name="connsiteY88" fmla="*/ 3006258 h 6858000"/>
              <a:gd name="connsiteX89" fmla="*/ 5245279 w 5773150"/>
              <a:gd name="connsiteY89" fmla="*/ 3012562 h 6858000"/>
              <a:gd name="connsiteX90" fmla="*/ 5232206 w 5773150"/>
              <a:gd name="connsiteY90" fmla="*/ 3024355 h 6858000"/>
              <a:gd name="connsiteX91" fmla="*/ 5217115 w 5773150"/>
              <a:gd name="connsiteY91" fmla="*/ 3049786 h 6858000"/>
              <a:gd name="connsiteX92" fmla="*/ 5176572 w 5773150"/>
              <a:gd name="connsiteY92" fmla="*/ 3090998 h 6858000"/>
              <a:gd name="connsiteX93" fmla="*/ 5155861 w 5773150"/>
              <a:gd name="connsiteY93" fmla="*/ 3116019 h 6858000"/>
              <a:gd name="connsiteX94" fmla="*/ 5138549 w 5773150"/>
              <a:gd name="connsiteY94" fmla="*/ 3132106 h 6858000"/>
              <a:gd name="connsiteX95" fmla="*/ 5106546 w 5773150"/>
              <a:gd name="connsiteY95" fmla="*/ 3184456 h 6858000"/>
              <a:gd name="connsiteX96" fmla="*/ 5058542 w 5773150"/>
              <a:gd name="connsiteY96" fmla="*/ 3275999 h 6858000"/>
              <a:gd name="connsiteX97" fmla="*/ 5047232 w 5773150"/>
              <a:gd name="connsiteY97" fmla="*/ 3294370 h 6858000"/>
              <a:gd name="connsiteX98" fmla="*/ 5033169 w 5773150"/>
              <a:gd name="connsiteY98" fmla="*/ 3305717 h 6858000"/>
              <a:gd name="connsiteX99" fmla="*/ 5026122 w 5773150"/>
              <a:gd name="connsiteY99" fmla="*/ 3304478 h 6858000"/>
              <a:gd name="connsiteX100" fmla="*/ 5019204 w 5773150"/>
              <a:gd name="connsiteY100" fmla="*/ 3313868 h 6858000"/>
              <a:gd name="connsiteX101" fmla="*/ 5016458 w 5773150"/>
              <a:gd name="connsiteY101" fmla="*/ 3315437 h 6858000"/>
              <a:gd name="connsiteX102" fmla="*/ 5001612 w 5773150"/>
              <a:gd name="connsiteY102" fmla="*/ 3325366 h 6858000"/>
              <a:gd name="connsiteX103" fmla="*/ 4992447 w 5773150"/>
              <a:gd name="connsiteY103" fmla="*/ 3369627 h 6858000"/>
              <a:gd name="connsiteX104" fmla="*/ 4962640 w 5773150"/>
              <a:gd name="connsiteY104" fmla="*/ 3405111 h 6858000"/>
              <a:gd name="connsiteX105" fmla="*/ 4885437 w 5773150"/>
              <a:gd name="connsiteY105" fmla="*/ 3542476 h 6858000"/>
              <a:gd name="connsiteX106" fmla="*/ 4847328 w 5773150"/>
              <a:gd name="connsiteY106" fmla="*/ 3575653 h 6858000"/>
              <a:gd name="connsiteX107" fmla="*/ 4767104 w 5773150"/>
              <a:gd name="connsiteY107" fmla="*/ 3661469 h 6858000"/>
              <a:gd name="connsiteX108" fmla="*/ 4704780 w 5773150"/>
              <a:gd name="connsiteY108" fmla="*/ 3873639 h 6858000"/>
              <a:gd name="connsiteX109" fmla="*/ 4706808 w 5773150"/>
              <a:gd name="connsiteY109" fmla="*/ 3888925 h 6858000"/>
              <a:gd name="connsiteX110" fmla="*/ 4704311 w 5773150"/>
              <a:gd name="connsiteY110" fmla="*/ 3903419 h 6858000"/>
              <a:gd name="connsiteX111" fmla="*/ 4702575 w 5773150"/>
              <a:gd name="connsiteY111" fmla="*/ 3904376 h 6858000"/>
              <a:gd name="connsiteX112" fmla="*/ 4695419 w 5773150"/>
              <a:gd name="connsiteY112" fmla="*/ 3918796 h 6858000"/>
              <a:gd name="connsiteX113" fmla="*/ 4696713 w 5773150"/>
              <a:gd name="connsiteY113" fmla="*/ 3923588 h 6858000"/>
              <a:gd name="connsiteX114" fmla="*/ 4692700 w 5773150"/>
              <a:gd name="connsiteY114" fmla="*/ 3933994 h 6858000"/>
              <a:gd name="connsiteX115" fmla="*/ 4687213 w 5773150"/>
              <a:gd name="connsiteY115" fmla="*/ 3955874 h 6858000"/>
              <a:gd name="connsiteX116" fmla="*/ 4683919 w 5773150"/>
              <a:gd name="connsiteY116" fmla="*/ 3958674 h 6858000"/>
              <a:gd name="connsiteX117" fmla="*/ 4606919 w 5773150"/>
              <a:gd name="connsiteY117" fmla="*/ 4030764 h 6858000"/>
              <a:gd name="connsiteX118" fmla="*/ 4591395 w 5773150"/>
              <a:gd name="connsiteY118" fmla="*/ 4069165 h 6858000"/>
              <a:gd name="connsiteX119" fmla="*/ 4591089 w 5773150"/>
              <a:gd name="connsiteY119" fmla="*/ 4069157 h 6858000"/>
              <a:gd name="connsiteX120" fmla="*/ 4587337 w 5773150"/>
              <a:gd name="connsiteY120" fmla="*/ 4075398 h 6858000"/>
              <a:gd name="connsiteX121" fmla="*/ 4585754 w 5773150"/>
              <a:gd name="connsiteY121" fmla="*/ 4080409 h 6858000"/>
              <a:gd name="connsiteX122" fmla="*/ 4576058 w 5773150"/>
              <a:gd name="connsiteY122" fmla="*/ 4095613 h 6858000"/>
              <a:gd name="connsiteX123" fmla="*/ 4572245 w 5773150"/>
              <a:gd name="connsiteY123" fmla="*/ 4095632 h 6858000"/>
              <a:gd name="connsiteX124" fmla="*/ 4572030 w 5773150"/>
              <a:gd name="connsiteY124" fmla="*/ 4096903 h 6858000"/>
              <a:gd name="connsiteX125" fmla="*/ 4454298 w 5773150"/>
              <a:gd name="connsiteY125" fmla="*/ 4262280 h 6858000"/>
              <a:gd name="connsiteX126" fmla="*/ 4403153 w 5773150"/>
              <a:gd name="connsiteY126" fmla="*/ 4335179 h 6858000"/>
              <a:gd name="connsiteX127" fmla="*/ 4360039 w 5773150"/>
              <a:gd name="connsiteY127" fmla="*/ 4362080 h 6858000"/>
              <a:gd name="connsiteX128" fmla="*/ 4357068 w 5773150"/>
              <a:gd name="connsiteY128" fmla="*/ 4366231 h 6858000"/>
              <a:gd name="connsiteX129" fmla="*/ 4353801 w 5773150"/>
              <a:gd name="connsiteY129" fmla="*/ 4379126 h 6858000"/>
              <a:gd name="connsiteX130" fmla="*/ 4353370 w 5773150"/>
              <a:gd name="connsiteY130" fmla="*/ 4384233 h 6858000"/>
              <a:gd name="connsiteX131" fmla="*/ 4351043 w 5773150"/>
              <a:gd name="connsiteY131" fmla="*/ 4391157 h 6858000"/>
              <a:gd name="connsiteX132" fmla="*/ 4350731 w 5773150"/>
              <a:gd name="connsiteY132" fmla="*/ 4391247 h 6858000"/>
              <a:gd name="connsiteX133" fmla="*/ 4349047 w 5773150"/>
              <a:gd name="connsiteY133" fmla="*/ 4397893 h 6858000"/>
              <a:gd name="connsiteX134" fmla="*/ 4344022 w 5773150"/>
              <a:gd name="connsiteY134" fmla="*/ 4431453 h 6858000"/>
              <a:gd name="connsiteX135" fmla="*/ 4305819 w 5773150"/>
              <a:gd name="connsiteY135" fmla="*/ 4465595 h 6858000"/>
              <a:gd name="connsiteX136" fmla="*/ 4295842 w 5773150"/>
              <a:gd name="connsiteY136" fmla="*/ 4481597 h 6858000"/>
              <a:gd name="connsiteX137" fmla="*/ 4289154 w 5773150"/>
              <a:gd name="connsiteY137" fmla="*/ 4489703 h 6858000"/>
              <a:gd name="connsiteX138" fmla="*/ 4287862 w 5773150"/>
              <a:gd name="connsiteY138" fmla="*/ 4489926 h 6858000"/>
              <a:gd name="connsiteX139" fmla="*/ 4283172 w 5773150"/>
              <a:gd name="connsiteY139" fmla="*/ 4522137 h 6858000"/>
              <a:gd name="connsiteX140" fmla="*/ 4280503 w 5773150"/>
              <a:gd name="connsiteY140" fmla="*/ 4525754 h 6858000"/>
              <a:gd name="connsiteX141" fmla="*/ 4280064 w 5773150"/>
              <a:gd name="connsiteY141" fmla="*/ 4547595 h 6858000"/>
              <a:gd name="connsiteX142" fmla="*/ 4278441 w 5773150"/>
              <a:gd name="connsiteY142" fmla="*/ 4558429 h 6858000"/>
              <a:gd name="connsiteX143" fmla="*/ 4280863 w 5773150"/>
              <a:gd name="connsiteY143" fmla="*/ 4562417 h 6858000"/>
              <a:gd name="connsiteX144" fmla="*/ 4277004 w 5773150"/>
              <a:gd name="connsiteY144" fmla="*/ 4577939 h 6858000"/>
              <a:gd name="connsiteX145" fmla="*/ 4275476 w 5773150"/>
              <a:gd name="connsiteY145" fmla="*/ 4579371 h 6858000"/>
              <a:gd name="connsiteX146" fmla="*/ 4276334 w 5773150"/>
              <a:gd name="connsiteY146" fmla="*/ 4593473 h 6858000"/>
              <a:gd name="connsiteX147" fmla="*/ 4281939 w 5773150"/>
              <a:gd name="connsiteY147" fmla="*/ 4606870 h 6858000"/>
              <a:gd name="connsiteX148" fmla="*/ 4233839 w 5773150"/>
              <a:gd name="connsiteY148" fmla="*/ 4733904 h 6858000"/>
              <a:gd name="connsiteX149" fmla="*/ 4234794 w 5773150"/>
              <a:gd name="connsiteY149" fmla="*/ 4857271 h 6858000"/>
              <a:gd name="connsiteX150" fmla="*/ 4207596 w 5773150"/>
              <a:gd name="connsiteY150" fmla="*/ 4925868 h 6858000"/>
              <a:gd name="connsiteX151" fmla="*/ 4177540 w 5773150"/>
              <a:gd name="connsiteY151" fmla="*/ 4941939 h 6858000"/>
              <a:gd name="connsiteX152" fmla="*/ 4131041 w 5773150"/>
              <a:gd name="connsiteY152" fmla="*/ 5119156 h 6858000"/>
              <a:gd name="connsiteX153" fmla="*/ 4109250 w 5773150"/>
              <a:gd name="connsiteY153" fmla="*/ 5161219 h 6858000"/>
              <a:gd name="connsiteX154" fmla="*/ 4110314 w 5773150"/>
              <a:gd name="connsiteY154" fmla="*/ 5204785 h 6858000"/>
              <a:gd name="connsiteX155" fmla="*/ 4097659 w 5773150"/>
              <a:gd name="connsiteY155" fmla="*/ 5218622 h 6858000"/>
              <a:gd name="connsiteX156" fmla="*/ 4095256 w 5773150"/>
              <a:gd name="connsiteY156" fmla="*/ 5220937 h 6858000"/>
              <a:gd name="connsiteX157" fmla="*/ 4090467 w 5773150"/>
              <a:gd name="connsiteY157" fmla="*/ 5231761 h 6858000"/>
              <a:gd name="connsiteX158" fmla="*/ 4083075 w 5773150"/>
              <a:gd name="connsiteY158" fmla="*/ 5232862 h 6858000"/>
              <a:gd name="connsiteX159" fmla="*/ 4037326 w 5773150"/>
              <a:gd name="connsiteY159" fmla="*/ 5367558 h 6858000"/>
              <a:gd name="connsiteX160" fmla="*/ 4017249 w 5773150"/>
              <a:gd name="connsiteY160" fmla="*/ 5425813 h 6858000"/>
              <a:gd name="connsiteX161" fmla="*/ 4003539 w 5773150"/>
              <a:gd name="connsiteY161" fmla="*/ 5446090 h 6858000"/>
              <a:gd name="connsiteX162" fmla="*/ 3957205 w 5773150"/>
              <a:gd name="connsiteY162" fmla="*/ 5526392 h 6858000"/>
              <a:gd name="connsiteX163" fmla="*/ 3923369 w 5773150"/>
              <a:gd name="connsiteY163" fmla="*/ 5597055 h 6858000"/>
              <a:gd name="connsiteX164" fmla="*/ 3924699 w 5773150"/>
              <a:gd name="connsiteY164" fmla="*/ 5656420 h 6858000"/>
              <a:gd name="connsiteX165" fmla="*/ 3918490 w 5773150"/>
              <a:gd name="connsiteY165" fmla="*/ 5659739 h 6858000"/>
              <a:gd name="connsiteX166" fmla="*/ 3906741 w 5773150"/>
              <a:gd name="connsiteY166" fmla="*/ 5696859 h 6858000"/>
              <a:gd name="connsiteX167" fmla="*/ 3896975 w 5773150"/>
              <a:gd name="connsiteY167" fmla="*/ 5836200 h 6858000"/>
              <a:gd name="connsiteX168" fmla="*/ 3873147 w 5773150"/>
              <a:gd name="connsiteY168" fmla="*/ 5908482 h 6858000"/>
              <a:gd name="connsiteX169" fmla="*/ 3859627 w 5773150"/>
              <a:gd name="connsiteY169" fmla="*/ 5932636 h 6858000"/>
              <a:gd name="connsiteX170" fmla="*/ 3837289 w 5773150"/>
              <a:gd name="connsiteY170" fmla="*/ 5973195 h 6858000"/>
              <a:gd name="connsiteX171" fmla="*/ 3808128 w 5773150"/>
              <a:gd name="connsiteY171" fmla="*/ 5999815 h 6858000"/>
              <a:gd name="connsiteX172" fmla="*/ 3794389 w 5773150"/>
              <a:gd name="connsiteY172" fmla="*/ 6035197 h 6858000"/>
              <a:gd name="connsiteX173" fmla="*/ 3807321 w 5773150"/>
              <a:gd name="connsiteY173" fmla="*/ 6048196 h 6858000"/>
              <a:gd name="connsiteX174" fmla="*/ 3755396 w 5773150"/>
              <a:gd name="connsiteY174" fmla="*/ 6139024 h 6858000"/>
              <a:gd name="connsiteX175" fmla="*/ 3741103 w 5773150"/>
              <a:gd name="connsiteY175" fmla="*/ 6171711 h 6858000"/>
              <a:gd name="connsiteX176" fmla="*/ 3697544 w 5773150"/>
              <a:gd name="connsiteY176" fmla="*/ 6259653 h 6858000"/>
              <a:gd name="connsiteX177" fmla="*/ 3650470 w 5773150"/>
              <a:gd name="connsiteY177" fmla="*/ 6346715 h 6858000"/>
              <a:gd name="connsiteX178" fmla="*/ 3603128 w 5773150"/>
              <a:gd name="connsiteY178" fmla="*/ 6392515 h 6858000"/>
              <a:gd name="connsiteX179" fmla="*/ 3566534 w 5773150"/>
              <a:gd name="connsiteY179" fmla="*/ 6464704 h 6858000"/>
              <a:gd name="connsiteX180" fmla="*/ 3557558 w 5773150"/>
              <a:gd name="connsiteY180" fmla="*/ 6475940 h 6858000"/>
              <a:gd name="connsiteX181" fmla="*/ 3467778 w 5773150"/>
              <a:gd name="connsiteY181" fmla="*/ 6598594 h 6858000"/>
              <a:gd name="connsiteX182" fmla="*/ 3406680 w 5773150"/>
              <a:gd name="connsiteY182" fmla="*/ 6665163 h 6858000"/>
              <a:gd name="connsiteX183" fmla="*/ 3298660 w 5773150"/>
              <a:gd name="connsiteY183" fmla="*/ 6829172 h 6858000"/>
              <a:gd name="connsiteX184" fmla="*/ 3279359 w 5773150"/>
              <a:gd name="connsiteY184" fmla="*/ 6858000 h 6858000"/>
              <a:gd name="connsiteX185" fmla="*/ 0 w 5773150"/>
              <a:gd name="connsiteY18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5773150" h="6858000">
                <a:moveTo>
                  <a:pt x="0" y="0"/>
                </a:moveTo>
                <a:lnTo>
                  <a:pt x="5743678" y="0"/>
                </a:lnTo>
                <a:lnTo>
                  <a:pt x="5751391" y="30573"/>
                </a:lnTo>
                <a:cubicBezTo>
                  <a:pt x="5755183" y="41656"/>
                  <a:pt x="5760175" y="52820"/>
                  <a:pt x="5766902" y="64019"/>
                </a:cubicBezTo>
                <a:cubicBezTo>
                  <a:pt x="5775432" y="73156"/>
                  <a:pt x="5775199" y="90194"/>
                  <a:pt x="5766384" y="102070"/>
                </a:cubicBezTo>
                <a:cubicBezTo>
                  <a:pt x="5764867" y="104110"/>
                  <a:pt x="5763145" y="105922"/>
                  <a:pt x="5761277" y="107443"/>
                </a:cubicBezTo>
                <a:cubicBezTo>
                  <a:pt x="5758933" y="139641"/>
                  <a:pt x="5754809" y="258542"/>
                  <a:pt x="5752316" y="295258"/>
                </a:cubicBezTo>
                <a:cubicBezTo>
                  <a:pt x="5738492" y="294758"/>
                  <a:pt x="5757608" y="318519"/>
                  <a:pt x="5746314" y="327740"/>
                </a:cubicBezTo>
                <a:cubicBezTo>
                  <a:pt x="5736871" y="333999"/>
                  <a:pt x="5740467" y="342667"/>
                  <a:pt x="5738881" y="351315"/>
                </a:cubicBezTo>
                <a:cubicBezTo>
                  <a:pt x="5730234" y="361036"/>
                  <a:pt x="5731385" y="400223"/>
                  <a:pt x="5736461" y="411657"/>
                </a:cubicBezTo>
                <a:cubicBezTo>
                  <a:pt x="5756734" y="441057"/>
                  <a:pt x="5724191" y="487822"/>
                  <a:pt x="5739349" y="511819"/>
                </a:cubicBezTo>
                <a:cubicBezTo>
                  <a:pt x="5740531" y="519425"/>
                  <a:pt x="5740006" y="526440"/>
                  <a:pt x="5738426" y="533052"/>
                </a:cubicBezTo>
                <a:lnTo>
                  <a:pt x="5731528" y="550926"/>
                </a:lnTo>
                <a:lnTo>
                  <a:pt x="5724607" y="554743"/>
                </a:lnTo>
                <a:lnTo>
                  <a:pt x="5723119" y="566363"/>
                </a:lnTo>
                <a:lnTo>
                  <a:pt x="5721446" y="569374"/>
                </a:lnTo>
                <a:cubicBezTo>
                  <a:pt x="5722109" y="579264"/>
                  <a:pt x="5727640" y="608589"/>
                  <a:pt x="5727098" y="625703"/>
                </a:cubicBezTo>
                <a:cubicBezTo>
                  <a:pt x="5720765" y="657876"/>
                  <a:pt x="5748028" y="639054"/>
                  <a:pt x="5718199" y="672062"/>
                </a:cubicBezTo>
                <a:cubicBezTo>
                  <a:pt x="5728541" y="727155"/>
                  <a:pt x="5696651" y="752273"/>
                  <a:pt x="5721559" y="799708"/>
                </a:cubicBezTo>
                <a:cubicBezTo>
                  <a:pt x="5723793" y="864308"/>
                  <a:pt x="5706512" y="931254"/>
                  <a:pt x="5706600" y="996786"/>
                </a:cubicBezTo>
                <a:cubicBezTo>
                  <a:pt x="5701422" y="1044681"/>
                  <a:pt x="5722027" y="1077722"/>
                  <a:pt x="5698779" y="1123394"/>
                </a:cubicBezTo>
                <a:cubicBezTo>
                  <a:pt x="5702808" y="1126021"/>
                  <a:pt x="5729183" y="1198935"/>
                  <a:pt x="5731557" y="1202870"/>
                </a:cubicBezTo>
                <a:lnTo>
                  <a:pt x="5736580" y="1215292"/>
                </a:lnTo>
                <a:lnTo>
                  <a:pt x="5735505" y="1217172"/>
                </a:lnTo>
                <a:cubicBezTo>
                  <a:pt x="5733380" y="1225092"/>
                  <a:pt x="5734203" y="1229635"/>
                  <a:pt x="5736321" y="1232680"/>
                </a:cubicBezTo>
                <a:lnTo>
                  <a:pt x="5739880" y="1235358"/>
                </a:lnTo>
                <a:lnTo>
                  <a:pt x="5741500" y="1245773"/>
                </a:lnTo>
                <a:lnTo>
                  <a:pt x="5747543" y="1265687"/>
                </a:lnTo>
                <a:lnTo>
                  <a:pt x="5746000" y="1269978"/>
                </a:lnTo>
                <a:lnTo>
                  <a:pt x="5713210" y="1375228"/>
                </a:lnTo>
                <a:cubicBezTo>
                  <a:pt x="5715338" y="1385493"/>
                  <a:pt x="5717065" y="1396315"/>
                  <a:pt x="5718231" y="1407489"/>
                </a:cubicBezTo>
                <a:lnTo>
                  <a:pt x="5718549" y="1414144"/>
                </a:lnTo>
                <a:lnTo>
                  <a:pt x="5718270" y="1414342"/>
                </a:lnTo>
                <a:cubicBezTo>
                  <a:pt x="5717731" y="1415932"/>
                  <a:pt x="5717607" y="1418173"/>
                  <a:pt x="5718039" y="1421494"/>
                </a:cubicBezTo>
                <a:lnTo>
                  <a:pt x="5719130" y="1426276"/>
                </a:lnTo>
                <a:lnTo>
                  <a:pt x="5719749" y="1439183"/>
                </a:lnTo>
                <a:lnTo>
                  <a:pt x="5718068" y="1444070"/>
                </a:lnTo>
                <a:cubicBezTo>
                  <a:pt x="5706546" y="1461201"/>
                  <a:pt x="5668509" y="1454838"/>
                  <a:pt x="5683760" y="1484872"/>
                </a:cubicBezTo>
                <a:cubicBezTo>
                  <a:pt x="5674680" y="1518718"/>
                  <a:pt x="5649677" y="1535628"/>
                  <a:pt x="5655213" y="1570335"/>
                </a:cubicBezTo>
                <a:cubicBezTo>
                  <a:pt x="5646629" y="1601999"/>
                  <a:pt x="5631412" y="1627433"/>
                  <a:pt x="5630336" y="1655809"/>
                </a:cubicBezTo>
                <a:cubicBezTo>
                  <a:pt x="5621171" y="1665112"/>
                  <a:pt x="5615969" y="1674755"/>
                  <a:pt x="5622971" y="1687176"/>
                </a:cubicBezTo>
                <a:cubicBezTo>
                  <a:pt x="5612223" y="1716027"/>
                  <a:pt x="5596756" y="1719733"/>
                  <a:pt x="5602601" y="1741240"/>
                </a:cubicBezTo>
                <a:cubicBezTo>
                  <a:pt x="5576295" y="1752284"/>
                  <a:pt x="5584462" y="1755416"/>
                  <a:pt x="5588781" y="1764858"/>
                </a:cubicBezTo>
                <a:lnTo>
                  <a:pt x="5588947" y="1766091"/>
                </a:lnTo>
                <a:lnTo>
                  <a:pt x="5585214" y="1767564"/>
                </a:lnTo>
                <a:lnTo>
                  <a:pt x="5582552" y="1771907"/>
                </a:lnTo>
                <a:lnTo>
                  <a:pt x="5580211" y="1785016"/>
                </a:lnTo>
                <a:lnTo>
                  <a:pt x="5580144" y="1790155"/>
                </a:lnTo>
                <a:cubicBezTo>
                  <a:pt x="5579795" y="1793615"/>
                  <a:pt x="5579174" y="1795816"/>
                  <a:pt x="5578316" y="1797230"/>
                </a:cubicBezTo>
                <a:lnTo>
                  <a:pt x="5578012" y="1797341"/>
                </a:lnTo>
                <a:lnTo>
                  <a:pt x="5576805" y="1804097"/>
                </a:lnTo>
                <a:cubicBezTo>
                  <a:pt x="5575363" y="1815650"/>
                  <a:pt x="5574518" y="1827037"/>
                  <a:pt x="5574175" y="1837992"/>
                </a:cubicBezTo>
                <a:cubicBezTo>
                  <a:pt x="5557462" y="1843069"/>
                  <a:pt x="5564796" y="1885741"/>
                  <a:pt x="5538573" y="1874590"/>
                </a:cubicBezTo>
                <a:cubicBezTo>
                  <a:pt x="5537299" y="1889161"/>
                  <a:pt x="5546475" y="1900511"/>
                  <a:pt x="5529775" y="1891237"/>
                </a:cubicBezTo>
                <a:cubicBezTo>
                  <a:pt x="5528841" y="1895903"/>
                  <a:pt x="5526597" y="1898352"/>
                  <a:pt x="5523694" y="1899776"/>
                </a:cubicBezTo>
                <a:lnTo>
                  <a:pt x="5522424" y="1900078"/>
                </a:lnTo>
                <a:lnTo>
                  <a:pt x="5520031" y="1932606"/>
                </a:lnTo>
                <a:lnTo>
                  <a:pt x="5517631" y="1936394"/>
                </a:lnTo>
                <a:lnTo>
                  <a:pt x="5518736" y="1958275"/>
                </a:lnTo>
                <a:lnTo>
                  <a:pt x="5520575" y="1973057"/>
                </a:lnTo>
                <a:lnTo>
                  <a:pt x="5494788" y="2160875"/>
                </a:lnTo>
                <a:cubicBezTo>
                  <a:pt x="5491310" y="2207647"/>
                  <a:pt x="5503036" y="2214838"/>
                  <a:pt x="5495547" y="2270995"/>
                </a:cubicBezTo>
                <a:cubicBezTo>
                  <a:pt x="5458835" y="2262012"/>
                  <a:pt x="5510792" y="2386959"/>
                  <a:pt x="5473327" y="2341361"/>
                </a:cubicBezTo>
                <a:cubicBezTo>
                  <a:pt x="5472407" y="2358369"/>
                  <a:pt x="5453871" y="2371442"/>
                  <a:pt x="5444557" y="2359357"/>
                </a:cubicBezTo>
                <a:cubicBezTo>
                  <a:pt x="5456929" y="2414891"/>
                  <a:pt x="5413654" y="2481170"/>
                  <a:pt x="5410799" y="2539631"/>
                </a:cubicBezTo>
                <a:cubicBezTo>
                  <a:pt x="5375706" y="2562954"/>
                  <a:pt x="5405218" y="2552984"/>
                  <a:pt x="5392086" y="2583107"/>
                </a:cubicBezTo>
                <a:cubicBezTo>
                  <a:pt x="5419473" y="2580934"/>
                  <a:pt x="5368223" y="2617657"/>
                  <a:pt x="5396221" y="2626625"/>
                </a:cubicBezTo>
                <a:cubicBezTo>
                  <a:pt x="5392944" y="2631822"/>
                  <a:pt x="5388887" y="2636576"/>
                  <a:pt x="5384605" y="2641276"/>
                </a:cubicBezTo>
                <a:lnTo>
                  <a:pt x="5382375" y="2643748"/>
                </a:lnTo>
                <a:lnTo>
                  <a:pt x="5378376" y="2654882"/>
                </a:lnTo>
                <a:lnTo>
                  <a:pt x="5371098" y="2656453"/>
                </a:lnTo>
                <a:lnTo>
                  <a:pt x="5360670" y="2672090"/>
                </a:lnTo>
                <a:cubicBezTo>
                  <a:pt x="5357715" y="2678188"/>
                  <a:pt x="5355645" y="2685034"/>
                  <a:pt x="5355023" y="2693024"/>
                </a:cubicBezTo>
                <a:cubicBezTo>
                  <a:pt x="5361493" y="2714719"/>
                  <a:pt x="5340211" y="2740505"/>
                  <a:pt x="5334290" y="2767224"/>
                </a:cubicBezTo>
                <a:lnTo>
                  <a:pt x="5334675" y="2780287"/>
                </a:lnTo>
                <a:lnTo>
                  <a:pt x="5318729" y="2818533"/>
                </a:lnTo>
                <a:cubicBezTo>
                  <a:pt x="5314717" y="2829555"/>
                  <a:pt x="5311133" y="2841142"/>
                  <a:pt x="5308395" y="2853605"/>
                </a:cubicBezTo>
                <a:lnTo>
                  <a:pt x="5305322" y="2877253"/>
                </a:lnTo>
                <a:lnTo>
                  <a:pt x="5301489" y="2882681"/>
                </a:lnTo>
                <a:cubicBezTo>
                  <a:pt x="5299075" y="2893219"/>
                  <a:pt x="5303638" y="2909145"/>
                  <a:pt x="5294118" y="2905402"/>
                </a:cubicBezTo>
                <a:lnTo>
                  <a:pt x="5294526" y="2918038"/>
                </a:lnTo>
                <a:lnTo>
                  <a:pt x="5283716" y="2927650"/>
                </a:lnTo>
                <a:cubicBezTo>
                  <a:pt x="5281569" y="2928458"/>
                  <a:pt x="5279386" y="2928919"/>
                  <a:pt x="5277240" y="2929023"/>
                </a:cubicBezTo>
                <a:lnTo>
                  <a:pt x="5275633" y="2946120"/>
                </a:lnTo>
                <a:lnTo>
                  <a:pt x="5266576" y="2958163"/>
                </a:lnTo>
                <a:lnTo>
                  <a:pt x="5267255" y="2970848"/>
                </a:lnTo>
                <a:lnTo>
                  <a:pt x="5265185" y="2975513"/>
                </a:lnTo>
                <a:lnTo>
                  <a:pt x="5259313" y="2986924"/>
                </a:lnTo>
                <a:cubicBezTo>
                  <a:pt x="5255780" y="2992640"/>
                  <a:pt x="5251658" y="2998994"/>
                  <a:pt x="5247802" y="3006258"/>
                </a:cubicBezTo>
                <a:lnTo>
                  <a:pt x="5245279" y="3012562"/>
                </a:lnTo>
                <a:lnTo>
                  <a:pt x="5232206" y="3024355"/>
                </a:lnTo>
                <a:cubicBezTo>
                  <a:pt x="5222427" y="3032866"/>
                  <a:pt x="5215538" y="3039771"/>
                  <a:pt x="5217115" y="3049786"/>
                </a:cubicBezTo>
                <a:cubicBezTo>
                  <a:pt x="5203961" y="3062817"/>
                  <a:pt x="5175346" y="3066969"/>
                  <a:pt x="5176572" y="3090998"/>
                </a:cubicBezTo>
                <a:cubicBezTo>
                  <a:pt x="5166573" y="3081252"/>
                  <a:pt x="5168849" y="3115369"/>
                  <a:pt x="5155861" y="3116019"/>
                </a:cubicBezTo>
                <a:cubicBezTo>
                  <a:pt x="5145726" y="3115265"/>
                  <a:pt x="5144054" y="3125438"/>
                  <a:pt x="5138549" y="3132106"/>
                </a:cubicBezTo>
                <a:cubicBezTo>
                  <a:pt x="5127269" y="3134983"/>
                  <a:pt x="5108506" y="3170815"/>
                  <a:pt x="5106546" y="3184456"/>
                </a:cubicBezTo>
                <a:cubicBezTo>
                  <a:pt x="5106861" y="3224391"/>
                  <a:pt x="5059318" y="3244332"/>
                  <a:pt x="5058542" y="3275999"/>
                </a:cubicBezTo>
                <a:cubicBezTo>
                  <a:pt x="5055611" y="3283596"/>
                  <a:pt x="5051712" y="3289520"/>
                  <a:pt x="5047232" y="3294370"/>
                </a:cubicBezTo>
                <a:lnTo>
                  <a:pt x="5033169" y="3305717"/>
                </a:lnTo>
                <a:cubicBezTo>
                  <a:pt x="5030820" y="3305304"/>
                  <a:pt x="5028471" y="3304890"/>
                  <a:pt x="5026122" y="3304478"/>
                </a:cubicBezTo>
                <a:lnTo>
                  <a:pt x="5019204" y="3313868"/>
                </a:lnTo>
                <a:lnTo>
                  <a:pt x="5016458" y="3315437"/>
                </a:lnTo>
                <a:cubicBezTo>
                  <a:pt x="5011193" y="3318413"/>
                  <a:pt x="5006115" y="3321522"/>
                  <a:pt x="5001612" y="3325366"/>
                </a:cubicBezTo>
                <a:cubicBezTo>
                  <a:pt x="5024263" y="3344866"/>
                  <a:pt x="4967044" y="3361287"/>
                  <a:pt x="4992447" y="3369627"/>
                </a:cubicBezTo>
                <a:cubicBezTo>
                  <a:pt x="4971645" y="3394149"/>
                  <a:pt x="5001283" y="3395653"/>
                  <a:pt x="4962640" y="3405111"/>
                </a:cubicBezTo>
                <a:cubicBezTo>
                  <a:pt x="4942726" y="3461354"/>
                  <a:pt x="4890717" y="3483285"/>
                  <a:pt x="4885437" y="3542476"/>
                </a:cubicBezTo>
                <a:cubicBezTo>
                  <a:pt x="4880600" y="3527061"/>
                  <a:pt x="4853204" y="3559326"/>
                  <a:pt x="4847328" y="3575653"/>
                </a:cubicBezTo>
                <a:cubicBezTo>
                  <a:pt x="4826975" y="3516612"/>
                  <a:pt x="4797633" y="3684316"/>
                  <a:pt x="4767104" y="3661469"/>
                </a:cubicBezTo>
                <a:cubicBezTo>
                  <a:pt x="4743347" y="3711133"/>
                  <a:pt x="4721374" y="3831513"/>
                  <a:pt x="4704780" y="3873639"/>
                </a:cubicBezTo>
                <a:cubicBezTo>
                  <a:pt x="4706450" y="3878699"/>
                  <a:pt x="4707018" y="3883808"/>
                  <a:pt x="4706808" y="3888925"/>
                </a:cubicBezTo>
                <a:lnTo>
                  <a:pt x="4704311" y="3903419"/>
                </a:lnTo>
                <a:lnTo>
                  <a:pt x="4702575" y="3904376"/>
                </a:lnTo>
                <a:cubicBezTo>
                  <a:pt x="4697037" y="3910030"/>
                  <a:pt x="4695370" y="3914647"/>
                  <a:pt x="4695419" y="3918796"/>
                </a:cubicBezTo>
                <a:lnTo>
                  <a:pt x="4696713" y="3923588"/>
                </a:lnTo>
                <a:lnTo>
                  <a:pt x="4692700" y="3933994"/>
                </a:lnTo>
                <a:lnTo>
                  <a:pt x="4687213" y="3955874"/>
                </a:lnTo>
                <a:lnTo>
                  <a:pt x="4683919" y="3958674"/>
                </a:lnTo>
                <a:cubicBezTo>
                  <a:pt x="4670537" y="3971156"/>
                  <a:pt x="4621823" y="4013377"/>
                  <a:pt x="4606919" y="4030764"/>
                </a:cubicBezTo>
                <a:lnTo>
                  <a:pt x="4591395" y="4069165"/>
                </a:lnTo>
                <a:cubicBezTo>
                  <a:pt x="4591293" y="4069162"/>
                  <a:pt x="4591190" y="4069159"/>
                  <a:pt x="4591089" y="4069157"/>
                </a:cubicBezTo>
                <a:cubicBezTo>
                  <a:pt x="4589894" y="4070214"/>
                  <a:pt x="4588680" y="4072136"/>
                  <a:pt x="4587337" y="4075398"/>
                </a:cubicBezTo>
                <a:lnTo>
                  <a:pt x="4585754" y="4080409"/>
                </a:lnTo>
                <a:lnTo>
                  <a:pt x="4576058" y="4095613"/>
                </a:lnTo>
                <a:lnTo>
                  <a:pt x="4572245" y="4095632"/>
                </a:lnTo>
                <a:lnTo>
                  <a:pt x="4572030" y="4096903"/>
                </a:lnTo>
                <a:lnTo>
                  <a:pt x="4454298" y="4262280"/>
                </a:lnTo>
                <a:cubicBezTo>
                  <a:pt x="4449015" y="4298433"/>
                  <a:pt x="4421396" y="4305460"/>
                  <a:pt x="4403153" y="4335179"/>
                </a:cubicBezTo>
                <a:cubicBezTo>
                  <a:pt x="4408038" y="4370465"/>
                  <a:pt x="4375534" y="4349684"/>
                  <a:pt x="4360039" y="4362080"/>
                </a:cubicBezTo>
                <a:lnTo>
                  <a:pt x="4357068" y="4366231"/>
                </a:lnTo>
                <a:lnTo>
                  <a:pt x="4353801" y="4379126"/>
                </a:lnTo>
                <a:lnTo>
                  <a:pt x="4353370" y="4384233"/>
                </a:lnTo>
                <a:cubicBezTo>
                  <a:pt x="4352777" y="4387655"/>
                  <a:pt x="4352001" y="4389806"/>
                  <a:pt x="4351043" y="4391157"/>
                </a:cubicBezTo>
                <a:cubicBezTo>
                  <a:pt x="4350939" y="4391187"/>
                  <a:pt x="4350835" y="4391216"/>
                  <a:pt x="4350731" y="4391247"/>
                </a:cubicBezTo>
                <a:lnTo>
                  <a:pt x="4349047" y="4397893"/>
                </a:lnTo>
                <a:cubicBezTo>
                  <a:pt x="4346788" y="4409298"/>
                  <a:pt x="4345141" y="4420572"/>
                  <a:pt x="4344022" y="4431453"/>
                </a:cubicBezTo>
                <a:cubicBezTo>
                  <a:pt x="4326944" y="4435435"/>
                  <a:pt x="4331268" y="4478362"/>
                  <a:pt x="4305819" y="4465595"/>
                </a:cubicBezTo>
                <a:cubicBezTo>
                  <a:pt x="4303516" y="4480014"/>
                  <a:pt x="4311896" y="4491890"/>
                  <a:pt x="4295842" y="4481597"/>
                </a:cubicBezTo>
                <a:cubicBezTo>
                  <a:pt x="4294579" y="4486180"/>
                  <a:pt x="4292159" y="4488473"/>
                  <a:pt x="4289154" y="4489703"/>
                </a:cubicBezTo>
                <a:lnTo>
                  <a:pt x="4287862" y="4489926"/>
                </a:lnTo>
                <a:lnTo>
                  <a:pt x="4283172" y="4522137"/>
                </a:lnTo>
                <a:lnTo>
                  <a:pt x="4280503" y="4525754"/>
                </a:lnTo>
                <a:lnTo>
                  <a:pt x="4280064" y="4547595"/>
                </a:lnTo>
                <a:lnTo>
                  <a:pt x="4278441" y="4558429"/>
                </a:lnTo>
                <a:lnTo>
                  <a:pt x="4280863" y="4562417"/>
                </a:lnTo>
                <a:cubicBezTo>
                  <a:pt x="4281877" y="4566212"/>
                  <a:pt x="4281272" y="4570986"/>
                  <a:pt x="4277004" y="4577939"/>
                </a:cubicBezTo>
                <a:lnTo>
                  <a:pt x="4275476" y="4579371"/>
                </a:lnTo>
                <a:lnTo>
                  <a:pt x="4276334" y="4593473"/>
                </a:lnTo>
                <a:cubicBezTo>
                  <a:pt x="4277315" y="4598241"/>
                  <a:pt x="4279075" y="4602753"/>
                  <a:pt x="4281939" y="4606870"/>
                </a:cubicBezTo>
                <a:cubicBezTo>
                  <a:pt x="4247382" y="4642774"/>
                  <a:pt x="4252718" y="4688912"/>
                  <a:pt x="4233839" y="4733904"/>
                </a:cubicBezTo>
                <a:cubicBezTo>
                  <a:pt x="4195436" y="4743589"/>
                  <a:pt x="4207804" y="4835870"/>
                  <a:pt x="4234794" y="4857271"/>
                </a:cubicBezTo>
                <a:cubicBezTo>
                  <a:pt x="4198696" y="4845991"/>
                  <a:pt x="4241862" y="4973625"/>
                  <a:pt x="4207596" y="4925868"/>
                </a:cubicBezTo>
                <a:cubicBezTo>
                  <a:pt x="4205472" y="4942730"/>
                  <a:pt x="4186007" y="4954558"/>
                  <a:pt x="4177540" y="4941939"/>
                </a:cubicBezTo>
                <a:cubicBezTo>
                  <a:pt x="4185998" y="4997982"/>
                  <a:pt x="4138024" y="5061170"/>
                  <a:pt x="4131041" y="5119156"/>
                </a:cubicBezTo>
                <a:cubicBezTo>
                  <a:pt x="4094285" y="5140124"/>
                  <a:pt x="4124516" y="5132087"/>
                  <a:pt x="4109250" y="5161219"/>
                </a:cubicBezTo>
                <a:cubicBezTo>
                  <a:pt x="4136804" y="5160804"/>
                  <a:pt x="4082938" y="5194076"/>
                  <a:pt x="4110314" y="5204785"/>
                </a:cubicBezTo>
                <a:cubicBezTo>
                  <a:pt x="4106672" y="5209749"/>
                  <a:pt x="4102276" y="5214217"/>
                  <a:pt x="4097659" y="5218622"/>
                </a:cubicBezTo>
                <a:lnTo>
                  <a:pt x="4095256" y="5220937"/>
                </a:lnTo>
                <a:lnTo>
                  <a:pt x="4090467" y="5231761"/>
                </a:lnTo>
                <a:lnTo>
                  <a:pt x="4083075" y="5232862"/>
                </a:lnTo>
                <a:lnTo>
                  <a:pt x="4037326" y="5367558"/>
                </a:lnTo>
                <a:cubicBezTo>
                  <a:pt x="4038526" y="5380711"/>
                  <a:pt x="4027950" y="5419583"/>
                  <a:pt x="4017249" y="5425813"/>
                </a:cubicBezTo>
                <a:cubicBezTo>
                  <a:pt x="4013252" y="5433685"/>
                  <a:pt x="4013934" y="5443563"/>
                  <a:pt x="4003539" y="5446090"/>
                </a:cubicBezTo>
                <a:cubicBezTo>
                  <a:pt x="3993532" y="5462854"/>
                  <a:pt x="3970565" y="5501232"/>
                  <a:pt x="3957205" y="5526392"/>
                </a:cubicBezTo>
                <a:cubicBezTo>
                  <a:pt x="3965043" y="5543786"/>
                  <a:pt x="3935859" y="5560520"/>
                  <a:pt x="3923369" y="5597055"/>
                </a:cubicBezTo>
                <a:cubicBezTo>
                  <a:pt x="3932664" y="5616273"/>
                  <a:pt x="3914767" y="5621631"/>
                  <a:pt x="3924699" y="5656420"/>
                </a:cubicBezTo>
                <a:cubicBezTo>
                  <a:pt x="3922559" y="5657197"/>
                  <a:pt x="3920468" y="5658315"/>
                  <a:pt x="3918490" y="5659739"/>
                </a:cubicBezTo>
                <a:cubicBezTo>
                  <a:pt x="3906998" y="5668014"/>
                  <a:pt x="3901738" y="5684633"/>
                  <a:pt x="3906741" y="5696859"/>
                </a:cubicBezTo>
                <a:cubicBezTo>
                  <a:pt x="3917787" y="5751077"/>
                  <a:pt x="3903894" y="5794137"/>
                  <a:pt x="3896975" y="5836200"/>
                </a:cubicBezTo>
                <a:cubicBezTo>
                  <a:pt x="3886327" y="5883020"/>
                  <a:pt x="3866333" y="5844567"/>
                  <a:pt x="3873147" y="5908482"/>
                </a:cubicBezTo>
                <a:cubicBezTo>
                  <a:pt x="3861187" y="5911886"/>
                  <a:pt x="3858506" y="5919033"/>
                  <a:pt x="3859627" y="5932636"/>
                </a:cubicBezTo>
                <a:cubicBezTo>
                  <a:pt x="3853699" y="5955178"/>
                  <a:pt x="3828855" y="5946431"/>
                  <a:pt x="3837289" y="5973195"/>
                </a:cubicBezTo>
                <a:cubicBezTo>
                  <a:pt x="3824885" y="5965382"/>
                  <a:pt x="3819167" y="6014054"/>
                  <a:pt x="3808128" y="5999815"/>
                </a:cubicBezTo>
                <a:cubicBezTo>
                  <a:pt x="3791300" y="6010907"/>
                  <a:pt x="3809561" y="6023761"/>
                  <a:pt x="3794389" y="6035197"/>
                </a:cubicBezTo>
                <a:cubicBezTo>
                  <a:pt x="3786929" y="6050774"/>
                  <a:pt x="3811790" y="6029898"/>
                  <a:pt x="3807321" y="6048196"/>
                </a:cubicBezTo>
                <a:lnTo>
                  <a:pt x="3755396" y="6139024"/>
                </a:lnTo>
                <a:cubicBezTo>
                  <a:pt x="3759254" y="6154301"/>
                  <a:pt x="3752042" y="6163661"/>
                  <a:pt x="3741103" y="6171711"/>
                </a:cubicBezTo>
                <a:cubicBezTo>
                  <a:pt x="3733535" y="6202598"/>
                  <a:pt x="3713075" y="6226925"/>
                  <a:pt x="3697544" y="6259653"/>
                </a:cubicBezTo>
                <a:cubicBezTo>
                  <a:pt x="3694865" y="6299045"/>
                  <a:pt x="3666977" y="6311715"/>
                  <a:pt x="3650470" y="6346715"/>
                </a:cubicBezTo>
                <a:cubicBezTo>
                  <a:pt x="3659289" y="6388489"/>
                  <a:pt x="3612267" y="6361702"/>
                  <a:pt x="3603128" y="6392515"/>
                </a:cubicBezTo>
                <a:cubicBezTo>
                  <a:pt x="3605217" y="6447506"/>
                  <a:pt x="3586565" y="6386444"/>
                  <a:pt x="3566534" y="6464704"/>
                </a:cubicBezTo>
                <a:cubicBezTo>
                  <a:pt x="3568262" y="6469951"/>
                  <a:pt x="3561663" y="6478219"/>
                  <a:pt x="3557558" y="6475940"/>
                </a:cubicBezTo>
                <a:cubicBezTo>
                  <a:pt x="3553344" y="6493136"/>
                  <a:pt x="3470845" y="6573200"/>
                  <a:pt x="3467778" y="6598594"/>
                </a:cubicBezTo>
                <a:cubicBezTo>
                  <a:pt x="3438927" y="6641625"/>
                  <a:pt x="3422129" y="6632408"/>
                  <a:pt x="3406680" y="6665163"/>
                </a:cubicBezTo>
                <a:cubicBezTo>
                  <a:pt x="3378055" y="6699949"/>
                  <a:pt x="3355790" y="6770233"/>
                  <a:pt x="3298660" y="6829172"/>
                </a:cubicBezTo>
                <a:lnTo>
                  <a:pt x="327935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A61A62-5650-E44E-9209-3411ED104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866" y="609600"/>
            <a:ext cx="4603739" cy="32447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Top 10 predictive factors of “conversion growth”</a:t>
            </a:r>
          </a:p>
        </p:txBody>
      </p:sp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10DB1C62-3CF6-864A-AA39-6C00581F5C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0" y="609600"/>
            <a:ext cx="5371069" cy="56447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solidFill>
                  <a:srgbClr val="A3A5A5"/>
                </a:solidFill>
                <a:ea typeface="Batang"/>
              </a:rPr>
              <a:t>Church invites, includes and involves the unchurched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ea typeface="Batang"/>
              </a:rPr>
              <a:t>Pastor regularly teaches a next-steps class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ea typeface="Batang"/>
              </a:rPr>
              <a:t>Pastor regularly attends evangelism training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ea typeface="Batang"/>
              </a:rPr>
              <a:t>Pastor regularly personally evangelizes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solidFill>
                  <a:srgbClr val="A3A5A5"/>
                </a:solidFill>
                <a:ea typeface="Batang"/>
              </a:rPr>
              <a:t>Church puts its money where its mouth is, into outreach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solidFill>
                  <a:srgbClr val="A3A5A5"/>
                </a:solidFill>
                <a:ea typeface="Batang"/>
              </a:rPr>
              <a:t>Members (not just pastor) are reaching out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ea typeface="Batang"/>
              </a:rPr>
              <a:t>Pastor translates sermon to unchurched people and their lives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solidFill>
                  <a:srgbClr val="A3A5A5"/>
                </a:solidFill>
                <a:ea typeface="Batang"/>
              </a:rPr>
              <a:t>Church ministry engages community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solidFill>
                  <a:srgbClr val="A3A5A5"/>
                </a:solidFill>
                <a:ea typeface="Batang"/>
              </a:rPr>
              <a:t>Church culture attracts transfers as well as unchurched people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ea typeface="Batang"/>
              </a:rPr>
              <a:t>Pastor blocks out time in calendar to personally reach out</a:t>
            </a:r>
          </a:p>
        </p:txBody>
      </p:sp>
    </p:spTree>
    <p:extLst>
      <p:ext uri="{BB962C8B-B14F-4D97-AF65-F5344CB8AC3E}">
        <p14:creationId xmlns:p14="http://schemas.microsoft.com/office/powerpoint/2010/main" val="9505986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08304E7-27B9-4B32-B734-39819455A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6D278F6-3BB7-495D-ACAC-035E55A3F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3150" cy="6858000"/>
          </a:xfrm>
          <a:custGeom>
            <a:avLst/>
            <a:gdLst>
              <a:gd name="connsiteX0" fmla="*/ 0 w 5773150"/>
              <a:gd name="connsiteY0" fmla="*/ 0 h 6858000"/>
              <a:gd name="connsiteX1" fmla="*/ 5743678 w 5773150"/>
              <a:gd name="connsiteY1" fmla="*/ 0 h 6858000"/>
              <a:gd name="connsiteX2" fmla="*/ 5751391 w 5773150"/>
              <a:gd name="connsiteY2" fmla="*/ 30573 h 6858000"/>
              <a:gd name="connsiteX3" fmla="*/ 5766902 w 5773150"/>
              <a:gd name="connsiteY3" fmla="*/ 64019 h 6858000"/>
              <a:gd name="connsiteX4" fmla="*/ 5766384 w 5773150"/>
              <a:gd name="connsiteY4" fmla="*/ 102070 h 6858000"/>
              <a:gd name="connsiteX5" fmla="*/ 5761277 w 5773150"/>
              <a:gd name="connsiteY5" fmla="*/ 107443 h 6858000"/>
              <a:gd name="connsiteX6" fmla="*/ 5752316 w 5773150"/>
              <a:gd name="connsiteY6" fmla="*/ 295258 h 6858000"/>
              <a:gd name="connsiteX7" fmla="*/ 5746314 w 5773150"/>
              <a:gd name="connsiteY7" fmla="*/ 327740 h 6858000"/>
              <a:gd name="connsiteX8" fmla="*/ 5738881 w 5773150"/>
              <a:gd name="connsiteY8" fmla="*/ 351315 h 6858000"/>
              <a:gd name="connsiteX9" fmla="*/ 5736461 w 5773150"/>
              <a:gd name="connsiteY9" fmla="*/ 411657 h 6858000"/>
              <a:gd name="connsiteX10" fmla="*/ 5739349 w 5773150"/>
              <a:gd name="connsiteY10" fmla="*/ 511819 h 6858000"/>
              <a:gd name="connsiteX11" fmla="*/ 5738426 w 5773150"/>
              <a:gd name="connsiteY11" fmla="*/ 533052 h 6858000"/>
              <a:gd name="connsiteX12" fmla="*/ 5731528 w 5773150"/>
              <a:gd name="connsiteY12" fmla="*/ 550926 h 6858000"/>
              <a:gd name="connsiteX13" fmla="*/ 5724607 w 5773150"/>
              <a:gd name="connsiteY13" fmla="*/ 554743 h 6858000"/>
              <a:gd name="connsiteX14" fmla="*/ 5723119 w 5773150"/>
              <a:gd name="connsiteY14" fmla="*/ 566363 h 6858000"/>
              <a:gd name="connsiteX15" fmla="*/ 5721446 w 5773150"/>
              <a:gd name="connsiteY15" fmla="*/ 569374 h 6858000"/>
              <a:gd name="connsiteX16" fmla="*/ 5727098 w 5773150"/>
              <a:gd name="connsiteY16" fmla="*/ 625703 h 6858000"/>
              <a:gd name="connsiteX17" fmla="*/ 5718199 w 5773150"/>
              <a:gd name="connsiteY17" fmla="*/ 672062 h 6858000"/>
              <a:gd name="connsiteX18" fmla="*/ 5721559 w 5773150"/>
              <a:gd name="connsiteY18" fmla="*/ 799708 h 6858000"/>
              <a:gd name="connsiteX19" fmla="*/ 5706600 w 5773150"/>
              <a:gd name="connsiteY19" fmla="*/ 996786 h 6858000"/>
              <a:gd name="connsiteX20" fmla="*/ 5698779 w 5773150"/>
              <a:gd name="connsiteY20" fmla="*/ 1123394 h 6858000"/>
              <a:gd name="connsiteX21" fmla="*/ 5731557 w 5773150"/>
              <a:gd name="connsiteY21" fmla="*/ 1202870 h 6858000"/>
              <a:gd name="connsiteX22" fmla="*/ 5736580 w 5773150"/>
              <a:gd name="connsiteY22" fmla="*/ 1215292 h 6858000"/>
              <a:gd name="connsiteX23" fmla="*/ 5735505 w 5773150"/>
              <a:gd name="connsiteY23" fmla="*/ 1217172 h 6858000"/>
              <a:gd name="connsiteX24" fmla="*/ 5736321 w 5773150"/>
              <a:gd name="connsiteY24" fmla="*/ 1232680 h 6858000"/>
              <a:gd name="connsiteX25" fmla="*/ 5739880 w 5773150"/>
              <a:gd name="connsiteY25" fmla="*/ 1235358 h 6858000"/>
              <a:gd name="connsiteX26" fmla="*/ 5741500 w 5773150"/>
              <a:gd name="connsiteY26" fmla="*/ 1245773 h 6858000"/>
              <a:gd name="connsiteX27" fmla="*/ 5747543 w 5773150"/>
              <a:gd name="connsiteY27" fmla="*/ 1265687 h 6858000"/>
              <a:gd name="connsiteX28" fmla="*/ 5746000 w 5773150"/>
              <a:gd name="connsiteY28" fmla="*/ 1269978 h 6858000"/>
              <a:gd name="connsiteX29" fmla="*/ 5713210 w 5773150"/>
              <a:gd name="connsiteY29" fmla="*/ 1375228 h 6858000"/>
              <a:gd name="connsiteX30" fmla="*/ 5718231 w 5773150"/>
              <a:gd name="connsiteY30" fmla="*/ 1407489 h 6858000"/>
              <a:gd name="connsiteX31" fmla="*/ 5718549 w 5773150"/>
              <a:gd name="connsiteY31" fmla="*/ 1414144 h 6858000"/>
              <a:gd name="connsiteX32" fmla="*/ 5718270 w 5773150"/>
              <a:gd name="connsiteY32" fmla="*/ 1414342 h 6858000"/>
              <a:gd name="connsiteX33" fmla="*/ 5718039 w 5773150"/>
              <a:gd name="connsiteY33" fmla="*/ 1421494 h 6858000"/>
              <a:gd name="connsiteX34" fmla="*/ 5719130 w 5773150"/>
              <a:gd name="connsiteY34" fmla="*/ 1426276 h 6858000"/>
              <a:gd name="connsiteX35" fmla="*/ 5719749 w 5773150"/>
              <a:gd name="connsiteY35" fmla="*/ 1439183 h 6858000"/>
              <a:gd name="connsiteX36" fmla="*/ 5718068 w 5773150"/>
              <a:gd name="connsiteY36" fmla="*/ 1444070 h 6858000"/>
              <a:gd name="connsiteX37" fmla="*/ 5683760 w 5773150"/>
              <a:gd name="connsiteY37" fmla="*/ 1484872 h 6858000"/>
              <a:gd name="connsiteX38" fmla="*/ 5655213 w 5773150"/>
              <a:gd name="connsiteY38" fmla="*/ 1570335 h 6858000"/>
              <a:gd name="connsiteX39" fmla="*/ 5630336 w 5773150"/>
              <a:gd name="connsiteY39" fmla="*/ 1655809 h 6858000"/>
              <a:gd name="connsiteX40" fmla="*/ 5622971 w 5773150"/>
              <a:gd name="connsiteY40" fmla="*/ 1687176 h 6858000"/>
              <a:gd name="connsiteX41" fmla="*/ 5602601 w 5773150"/>
              <a:gd name="connsiteY41" fmla="*/ 1741240 h 6858000"/>
              <a:gd name="connsiteX42" fmla="*/ 5588781 w 5773150"/>
              <a:gd name="connsiteY42" fmla="*/ 1764858 h 6858000"/>
              <a:gd name="connsiteX43" fmla="*/ 5588947 w 5773150"/>
              <a:gd name="connsiteY43" fmla="*/ 1766091 h 6858000"/>
              <a:gd name="connsiteX44" fmla="*/ 5585214 w 5773150"/>
              <a:gd name="connsiteY44" fmla="*/ 1767564 h 6858000"/>
              <a:gd name="connsiteX45" fmla="*/ 5582552 w 5773150"/>
              <a:gd name="connsiteY45" fmla="*/ 1771907 h 6858000"/>
              <a:gd name="connsiteX46" fmla="*/ 5580211 w 5773150"/>
              <a:gd name="connsiteY46" fmla="*/ 1785016 h 6858000"/>
              <a:gd name="connsiteX47" fmla="*/ 5580144 w 5773150"/>
              <a:gd name="connsiteY47" fmla="*/ 1790155 h 6858000"/>
              <a:gd name="connsiteX48" fmla="*/ 5578316 w 5773150"/>
              <a:gd name="connsiteY48" fmla="*/ 1797230 h 6858000"/>
              <a:gd name="connsiteX49" fmla="*/ 5578012 w 5773150"/>
              <a:gd name="connsiteY49" fmla="*/ 1797341 h 6858000"/>
              <a:gd name="connsiteX50" fmla="*/ 5576805 w 5773150"/>
              <a:gd name="connsiteY50" fmla="*/ 1804097 h 6858000"/>
              <a:gd name="connsiteX51" fmla="*/ 5574175 w 5773150"/>
              <a:gd name="connsiteY51" fmla="*/ 1837992 h 6858000"/>
              <a:gd name="connsiteX52" fmla="*/ 5538573 w 5773150"/>
              <a:gd name="connsiteY52" fmla="*/ 1874590 h 6858000"/>
              <a:gd name="connsiteX53" fmla="*/ 5529775 w 5773150"/>
              <a:gd name="connsiteY53" fmla="*/ 1891237 h 6858000"/>
              <a:gd name="connsiteX54" fmla="*/ 5523694 w 5773150"/>
              <a:gd name="connsiteY54" fmla="*/ 1899776 h 6858000"/>
              <a:gd name="connsiteX55" fmla="*/ 5522424 w 5773150"/>
              <a:gd name="connsiteY55" fmla="*/ 1900078 h 6858000"/>
              <a:gd name="connsiteX56" fmla="*/ 5520031 w 5773150"/>
              <a:gd name="connsiteY56" fmla="*/ 1932606 h 6858000"/>
              <a:gd name="connsiteX57" fmla="*/ 5517631 w 5773150"/>
              <a:gd name="connsiteY57" fmla="*/ 1936394 h 6858000"/>
              <a:gd name="connsiteX58" fmla="*/ 5518736 w 5773150"/>
              <a:gd name="connsiteY58" fmla="*/ 1958275 h 6858000"/>
              <a:gd name="connsiteX59" fmla="*/ 5520575 w 5773150"/>
              <a:gd name="connsiteY59" fmla="*/ 1973057 h 6858000"/>
              <a:gd name="connsiteX60" fmla="*/ 5494788 w 5773150"/>
              <a:gd name="connsiteY60" fmla="*/ 2160875 h 6858000"/>
              <a:gd name="connsiteX61" fmla="*/ 5495547 w 5773150"/>
              <a:gd name="connsiteY61" fmla="*/ 2270995 h 6858000"/>
              <a:gd name="connsiteX62" fmla="*/ 5473327 w 5773150"/>
              <a:gd name="connsiteY62" fmla="*/ 2341361 h 6858000"/>
              <a:gd name="connsiteX63" fmla="*/ 5444557 w 5773150"/>
              <a:gd name="connsiteY63" fmla="*/ 2359357 h 6858000"/>
              <a:gd name="connsiteX64" fmla="*/ 5410799 w 5773150"/>
              <a:gd name="connsiteY64" fmla="*/ 2539631 h 6858000"/>
              <a:gd name="connsiteX65" fmla="*/ 5392086 w 5773150"/>
              <a:gd name="connsiteY65" fmla="*/ 2583107 h 6858000"/>
              <a:gd name="connsiteX66" fmla="*/ 5396221 w 5773150"/>
              <a:gd name="connsiteY66" fmla="*/ 2626625 h 6858000"/>
              <a:gd name="connsiteX67" fmla="*/ 5384605 w 5773150"/>
              <a:gd name="connsiteY67" fmla="*/ 2641276 h 6858000"/>
              <a:gd name="connsiteX68" fmla="*/ 5382375 w 5773150"/>
              <a:gd name="connsiteY68" fmla="*/ 2643748 h 6858000"/>
              <a:gd name="connsiteX69" fmla="*/ 5378376 w 5773150"/>
              <a:gd name="connsiteY69" fmla="*/ 2654882 h 6858000"/>
              <a:gd name="connsiteX70" fmla="*/ 5371098 w 5773150"/>
              <a:gd name="connsiteY70" fmla="*/ 2656453 h 6858000"/>
              <a:gd name="connsiteX71" fmla="*/ 5360670 w 5773150"/>
              <a:gd name="connsiteY71" fmla="*/ 2672090 h 6858000"/>
              <a:gd name="connsiteX72" fmla="*/ 5355023 w 5773150"/>
              <a:gd name="connsiteY72" fmla="*/ 2693024 h 6858000"/>
              <a:gd name="connsiteX73" fmla="*/ 5334290 w 5773150"/>
              <a:gd name="connsiteY73" fmla="*/ 2767224 h 6858000"/>
              <a:gd name="connsiteX74" fmla="*/ 5334675 w 5773150"/>
              <a:gd name="connsiteY74" fmla="*/ 2780287 h 6858000"/>
              <a:gd name="connsiteX75" fmla="*/ 5318729 w 5773150"/>
              <a:gd name="connsiteY75" fmla="*/ 2818533 h 6858000"/>
              <a:gd name="connsiteX76" fmla="*/ 5308395 w 5773150"/>
              <a:gd name="connsiteY76" fmla="*/ 2853605 h 6858000"/>
              <a:gd name="connsiteX77" fmla="*/ 5305322 w 5773150"/>
              <a:gd name="connsiteY77" fmla="*/ 2877253 h 6858000"/>
              <a:gd name="connsiteX78" fmla="*/ 5301489 w 5773150"/>
              <a:gd name="connsiteY78" fmla="*/ 2882681 h 6858000"/>
              <a:gd name="connsiteX79" fmla="*/ 5294118 w 5773150"/>
              <a:gd name="connsiteY79" fmla="*/ 2905402 h 6858000"/>
              <a:gd name="connsiteX80" fmla="*/ 5294526 w 5773150"/>
              <a:gd name="connsiteY80" fmla="*/ 2918038 h 6858000"/>
              <a:gd name="connsiteX81" fmla="*/ 5283716 w 5773150"/>
              <a:gd name="connsiteY81" fmla="*/ 2927650 h 6858000"/>
              <a:gd name="connsiteX82" fmla="*/ 5277240 w 5773150"/>
              <a:gd name="connsiteY82" fmla="*/ 2929023 h 6858000"/>
              <a:gd name="connsiteX83" fmla="*/ 5275633 w 5773150"/>
              <a:gd name="connsiteY83" fmla="*/ 2946120 h 6858000"/>
              <a:gd name="connsiteX84" fmla="*/ 5266576 w 5773150"/>
              <a:gd name="connsiteY84" fmla="*/ 2958163 h 6858000"/>
              <a:gd name="connsiteX85" fmla="*/ 5267255 w 5773150"/>
              <a:gd name="connsiteY85" fmla="*/ 2970848 h 6858000"/>
              <a:gd name="connsiteX86" fmla="*/ 5265185 w 5773150"/>
              <a:gd name="connsiteY86" fmla="*/ 2975513 h 6858000"/>
              <a:gd name="connsiteX87" fmla="*/ 5259313 w 5773150"/>
              <a:gd name="connsiteY87" fmla="*/ 2986924 h 6858000"/>
              <a:gd name="connsiteX88" fmla="*/ 5247802 w 5773150"/>
              <a:gd name="connsiteY88" fmla="*/ 3006258 h 6858000"/>
              <a:gd name="connsiteX89" fmla="*/ 5245279 w 5773150"/>
              <a:gd name="connsiteY89" fmla="*/ 3012562 h 6858000"/>
              <a:gd name="connsiteX90" fmla="*/ 5232206 w 5773150"/>
              <a:gd name="connsiteY90" fmla="*/ 3024355 h 6858000"/>
              <a:gd name="connsiteX91" fmla="*/ 5217115 w 5773150"/>
              <a:gd name="connsiteY91" fmla="*/ 3049786 h 6858000"/>
              <a:gd name="connsiteX92" fmla="*/ 5176572 w 5773150"/>
              <a:gd name="connsiteY92" fmla="*/ 3090998 h 6858000"/>
              <a:gd name="connsiteX93" fmla="*/ 5155861 w 5773150"/>
              <a:gd name="connsiteY93" fmla="*/ 3116019 h 6858000"/>
              <a:gd name="connsiteX94" fmla="*/ 5138549 w 5773150"/>
              <a:gd name="connsiteY94" fmla="*/ 3132106 h 6858000"/>
              <a:gd name="connsiteX95" fmla="*/ 5106546 w 5773150"/>
              <a:gd name="connsiteY95" fmla="*/ 3184456 h 6858000"/>
              <a:gd name="connsiteX96" fmla="*/ 5058542 w 5773150"/>
              <a:gd name="connsiteY96" fmla="*/ 3275999 h 6858000"/>
              <a:gd name="connsiteX97" fmla="*/ 5047232 w 5773150"/>
              <a:gd name="connsiteY97" fmla="*/ 3294370 h 6858000"/>
              <a:gd name="connsiteX98" fmla="*/ 5033169 w 5773150"/>
              <a:gd name="connsiteY98" fmla="*/ 3305717 h 6858000"/>
              <a:gd name="connsiteX99" fmla="*/ 5026122 w 5773150"/>
              <a:gd name="connsiteY99" fmla="*/ 3304478 h 6858000"/>
              <a:gd name="connsiteX100" fmla="*/ 5019204 w 5773150"/>
              <a:gd name="connsiteY100" fmla="*/ 3313868 h 6858000"/>
              <a:gd name="connsiteX101" fmla="*/ 5016458 w 5773150"/>
              <a:gd name="connsiteY101" fmla="*/ 3315437 h 6858000"/>
              <a:gd name="connsiteX102" fmla="*/ 5001612 w 5773150"/>
              <a:gd name="connsiteY102" fmla="*/ 3325366 h 6858000"/>
              <a:gd name="connsiteX103" fmla="*/ 4992447 w 5773150"/>
              <a:gd name="connsiteY103" fmla="*/ 3369627 h 6858000"/>
              <a:gd name="connsiteX104" fmla="*/ 4962640 w 5773150"/>
              <a:gd name="connsiteY104" fmla="*/ 3405111 h 6858000"/>
              <a:gd name="connsiteX105" fmla="*/ 4885437 w 5773150"/>
              <a:gd name="connsiteY105" fmla="*/ 3542476 h 6858000"/>
              <a:gd name="connsiteX106" fmla="*/ 4847328 w 5773150"/>
              <a:gd name="connsiteY106" fmla="*/ 3575653 h 6858000"/>
              <a:gd name="connsiteX107" fmla="*/ 4767104 w 5773150"/>
              <a:gd name="connsiteY107" fmla="*/ 3661469 h 6858000"/>
              <a:gd name="connsiteX108" fmla="*/ 4704780 w 5773150"/>
              <a:gd name="connsiteY108" fmla="*/ 3873639 h 6858000"/>
              <a:gd name="connsiteX109" fmla="*/ 4706808 w 5773150"/>
              <a:gd name="connsiteY109" fmla="*/ 3888925 h 6858000"/>
              <a:gd name="connsiteX110" fmla="*/ 4704311 w 5773150"/>
              <a:gd name="connsiteY110" fmla="*/ 3903419 h 6858000"/>
              <a:gd name="connsiteX111" fmla="*/ 4702575 w 5773150"/>
              <a:gd name="connsiteY111" fmla="*/ 3904376 h 6858000"/>
              <a:gd name="connsiteX112" fmla="*/ 4695419 w 5773150"/>
              <a:gd name="connsiteY112" fmla="*/ 3918796 h 6858000"/>
              <a:gd name="connsiteX113" fmla="*/ 4696713 w 5773150"/>
              <a:gd name="connsiteY113" fmla="*/ 3923588 h 6858000"/>
              <a:gd name="connsiteX114" fmla="*/ 4692700 w 5773150"/>
              <a:gd name="connsiteY114" fmla="*/ 3933994 h 6858000"/>
              <a:gd name="connsiteX115" fmla="*/ 4687213 w 5773150"/>
              <a:gd name="connsiteY115" fmla="*/ 3955874 h 6858000"/>
              <a:gd name="connsiteX116" fmla="*/ 4683919 w 5773150"/>
              <a:gd name="connsiteY116" fmla="*/ 3958674 h 6858000"/>
              <a:gd name="connsiteX117" fmla="*/ 4606919 w 5773150"/>
              <a:gd name="connsiteY117" fmla="*/ 4030764 h 6858000"/>
              <a:gd name="connsiteX118" fmla="*/ 4591395 w 5773150"/>
              <a:gd name="connsiteY118" fmla="*/ 4069165 h 6858000"/>
              <a:gd name="connsiteX119" fmla="*/ 4591089 w 5773150"/>
              <a:gd name="connsiteY119" fmla="*/ 4069157 h 6858000"/>
              <a:gd name="connsiteX120" fmla="*/ 4587337 w 5773150"/>
              <a:gd name="connsiteY120" fmla="*/ 4075398 h 6858000"/>
              <a:gd name="connsiteX121" fmla="*/ 4585754 w 5773150"/>
              <a:gd name="connsiteY121" fmla="*/ 4080409 h 6858000"/>
              <a:gd name="connsiteX122" fmla="*/ 4576058 w 5773150"/>
              <a:gd name="connsiteY122" fmla="*/ 4095613 h 6858000"/>
              <a:gd name="connsiteX123" fmla="*/ 4572245 w 5773150"/>
              <a:gd name="connsiteY123" fmla="*/ 4095632 h 6858000"/>
              <a:gd name="connsiteX124" fmla="*/ 4572030 w 5773150"/>
              <a:gd name="connsiteY124" fmla="*/ 4096903 h 6858000"/>
              <a:gd name="connsiteX125" fmla="*/ 4454298 w 5773150"/>
              <a:gd name="connsiteY125" fmla="*/ 4262280 h 6858000"/>
              <a:gd name="connsiteX126" fmla="*/ 4403153 w 5773150"/>
              <a:gd name="connsiteY126" fmla="*/ 4335179 h 6858000"/>
              <a:gd name="connsiteX127" fmla="*/ 4360039 w 5773150"/>
              <a:gd name="connsiteY127" fmla="*/ 4362080 h 6858000"/>
              <a:gd name="connsiteX128" fmla="*/ 4357068 w 5773150"/>
              <a:gd name="connsiteY128" fmla="*/ 4366231 h 6858000"/>
              <a:gd name="connsiteX129" fmla="*/ 4353801 w 5773150"/>
              <a:gd name="connsiteY129" fmla="*/ 4379126 h 6858000"/>
              <a:gd name="connsiteX130" fmla="*/ 4353370 w 5773150"/>
              <a:gd name="connsiteY130" fmla="*/ 4384233 h 6858000"/>
              <a:gd name="connsiteX131" fmla="*/ 4351043 w 5773150"/>
              <a:gd name="connsiteY131" fmla="*/ 4391157 h 6858000"/>
              <a:gd name="connsiteX132" fmla="*/ 4350731 w 5773150"/>
              <a:gd name="connsiteY132" fmla="*/ 4391247 h 6858000"/>
              <a:gd name="connsiteX133" fmla="*/ 4349047 w 5773150"/>
              <a:gd name="connsiteY133" fmla="*/ 4397893 h 6858000"/>
              <a:gd name="connsiteX134" fmla="*/ 4344022 w 5773150"/>
              <a:gd name="connsiteY134" fmla="*/ 4431453 h 6858000"/>
              <a:gd name="connsiteX135" fmla="*/ 4305819 w 5773150"/>
              <a:gd name="connsiteY135" fmla="*/ 4465595 h 6858000"/>
              <a:gd name="connsiteX136" fmla="*/ 4295842 w 5773150"/>
              <a:gd name="connsiteY136" fmla="*/ 4481597 h 6858000"/>
              <a:gd name="connsiteX137" fmla="*/ 4289154 w 5773150"/>
              <a:gd name="connsiteY137" fmla="*/ 4489703 h 6858000"/>
              <a:gd name="connsiteX138" fmla="*/ 4287862 w 5773150"/>
              <a:gd name="connsiteY138" fmla="*/ 4489926 h 6858000"/>
              <a:gd name="connsiteX139" fmla="*/ 4283172 w 5773150"/>
              <a:gd name="connsiteY139" fmla="*/ 4522137 h 6858000"/>
              <a:gd name="connsiteX140" fmla="*/ 4280503 w 5773150"/>
              <a:gd name="connsiteY140" fmla="*/ 4525754 h 6858000"/>
              <a:gd name="connsiteX141" fmla="*/ 4280064 w 5773150"/>
              <a:gd name="connsiteY141" fmla="*/ 4547595 h 6858000"/>
              <a:gd name="connsiteX142" fmla="*/ 4278441 w 5773150"/>
              <a:gd name="connsiteY142" fmla="*/ 4558429 h 6858000"/>
              <a:gd name="connsiteX143" fmla="*/ 4280863 w 5773150"/>
              <a:gd name="connsiteY143" fmla="*/ 4562417 h 6858000"/>
              <a:gd name="connsiteX144" fmla="*/ 4277004 w 5773150"/>
              <a:gd name="connsiteY144" fmla="*/ 4577939 h 6858000"/>
              <a:gd name="connsiteX145" fmla="*/ 4275476 w 5773150"/>
              <a:gd name="connsiteY145" fmla="*/ 4579371 h 6858000"/>
              <a:gd name="connsiteX146" fmla="*/ 4276334 w 5773150"/>
              <a:gd name="connsiteY146" fmla="*/ 4593473 h 6858000"/>
              <a:gd name="connsiteX147" fmla="*/ 4281939 w 5773150"/>
              <a:gd name="connsiteY147" fmla="*/ 4606870 h 6858000"/>
              <a:gd name="connsiteX148" fmla="*/ 4233839 w 5773150"/>
              <a:gd name="connsiteY148" fmla="*/ 4733904 h 6858000"/>
              <a:gd name="connsiteX149" fmla="*/ 4234794 w 5773150"/>
              <a:gd name="connsiteY149" fmla="*/ 4857271 h 6858000"/>
              <a:gd name="connsiteX150" fmla="*/ 4207596 w 5773150"/>
              <a:gd name="connsiteY150" fmla="*/ 4925868 h 6858000"/>
              <a:gd name="connsiteX151" fmla="*/ 4177540 w 5773150"/>
              <a:gd name="connsiteY151" fmla="*/ 4941939 h 6858000"/>
              <a:gd name="connsiteX152" fmla="*/ 4131041 w 5773150"/>
              <a:gd name="connsiteY152" fmla="*/ 5119156 h 6858000"/>
              <a:gd name="connsiteX153" fmla="*/ 4109250 w 5773150"/>
              <a:gd name="connsiteY153" fmla="*/ 5161219 h 6858000"/>
              <a:gd name="connsiteX154" fmla="*/ 4110314 w 5773150"/>
              <a:gd name="connsiteY154" fmla="*/ 5204785 h 6858000"/>
              <a:gd name="connsiteX155" fmla="*/ 4097659 w 5773150"/>
              <a:gd name="connsiteY155" fmla="*/ 5218622 h 6858000"/>
              <a:gd name="connsiteX156" fmla="*/ 4095256 w 5773150"/>
              <a:gd name="connsiteY156" fmla="*/ 5220937 h 6858000"/>
              <a:gd name="connsiteX157" fmla="*/ 4090467 w 5773150"/>
              <a:gd name="connsiteY157" fmla="*/ 5231761 h 6858000"/>
              <a:gd name="connsiteX158" fmla="*/ 4083075 w 5773150"/>
              <a:gd name="connsiteY158" fmla="*/ 5232862 h 6858000"/>
              <a:gd name="connsiteX159" fmla="*/ 4037326 w 5773150"/>
              <a:gd name="connsiteY159" fmla="*/ 5367558 h 6858000"/>
              <a:gd name="connsiteX160" fmla="*/ 4017249 w 5773150"/>
              <a:gd name="connsiteY160" fmla="*/ 5425813 h 6858000"/>
              <a:gd name="connsiteX161" fmla="*/ 4003539 w 5773150"/>
              <a:gd name="connsiteY161" fmla="*/ 5446090 h 6858000"/>
              <a:gd name="connsiteX162" fmla="*/ 3957205 w 5773150"/>
              <a:gd name="connsiteY162" fmla="*/ 5526392 h 6858000"/>
              <a:gd name="connsiteX163" fmla="*/ 3923369 w 5773150"/>
              <a:gd name="connsiteY163" fmla="*/ 5597055 h 6858000"/>
              <a:gd name="connsiteX164" fmla="*/ 3924699 w 5773150"/>
              <a:gd name="connsiteY164" fmla="*/ 5656420 h 6858000"/>
              <a:gd name="connsiteX165" fmla="*/ 3918490 w 5773150"/>
              <a:gd name="connsiteY165" fmla="*/ 5659739 h 6858000"/>
              <a:gd name="connsiteX166" fmla="*/ 3906741 w 5773150"/>
              <a:gd name="connsiteY166" fmla="*/ 5696859 h 6858000"/>
              <a:gd name="connsiteX167" fmla="*/ 3896975 w 5773150"/>
              <a:gd name="connsiteY167" fmla="*/ 5836200 h 6858000"/>
              <a:gd name="connsiteX168" fmla="*/ 3873147 w 5773150"/>
              <a:gd name="connsiteY168" fmla="*/ 5908482 h 6858000"/>
              <a:gd name="connsiteX169" fmla="*/ 3859627 w 5773150"/>
              <a:gd name="connsiteY169" fmla="*/ 5932636 h 6858000"/>
              <a:gd name="connsiteX170" fmla="*/ 3837289 w 5773150"/>
              <a:gd name="connsiteY170" fmla="*/ 5973195 h 6858000"/>
              <a:gd name="connsiteX171" fmla="*/ 3808128 w 5773150"/>
              <a:gd name="connsiteY171" fmla="*/ 5999815 h 6858000"/>
              <a:gd name="connsiteX172" fmla="*/ 3794389 w 5773150"/>
              <a:gd name="connsiteY172" fmla="*/ 6035197 h 6858000"/>
              <a:gd name="connsiteX173" fmla="*/ 3807321 w 5773150"/>
              <a:gd name="connsiteY173" fmla="*/ 6048196 h 6858000"/>
              <a:gd name="connsiteX174" fmla="*/ 3755396 w 5773150"/>
              <a:gd name="connsiteY174" fmla="*/ 6139024 h 6858000"/>
              <a:gd name="connsiteX175" fmla="*/ 3741103 w 5773150"/>
              <a:gd name="connsiteY175" fmla="*/ 6171711 h 6858000"/>
              <a:gd name="connsiteX176" fmla="*/ 3697544 w 5773150"/>
              <a:gd name="connsiteY176" fmla="*/ 6259653 h 6858000"/>
              <a:gd name="connsiteX177" fmla="*/ 3650470 w 5773150"/>
              <a:gd name="connsiteY177" fmla="*/ 6346715 h 6858000"/>
              <a:gd name="connsiteX178" fmla="*/ 3603128 w 5773150"/>
              <a:gd name="connsiteY178" fmla="*/ 6392515 h 6858000"/>
              <a:gd name="connsiteX179" fmla="*/ 3566534 w 5773150"/>
              <a:gd name="connsiteY179" fmla="*/ 6464704 h 6858000"/>
              <a:gd name="connsiteX180" fmla="*/ 3557558 w 5773150"/>
              <a:gd name="connsiteY180" fmla="*/ 6475940 h 6858000"/>
              <a:gd name="connsiteX181" fmla="*/ 3467778 w 5773150"/>
              <a:gd name="connsiteY181" fmla="*/ 6598594 h 6858000"/>
              <a:gd name="connsiteX182" fmla="*/ 3406680 w 5773150"/>
              <a:gd name="connsiteY182" fmla="*/ 6665163 h 6858000"/>
              <a:gd name="connsiteX183" fmla="*/ 3298660 w 5773150"/>
              <a:gd name="connsiteY183" fmla="*/ 6829172 h 6858000"/>
              <a:gd name="connsiteX184" fmla="*/ 3279359 w 5773150"/>
              <a:gd name="connsiteY184" fmla="*/ 6858000 h 6858000"/>
              <a:gd name="connsiteX185" fmla="*/ 0 w 5773150"/>
              <a:gd name="connsiteY18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5773150" h="6858000">
                <a:moveTo>
                  <a:pt x="0" y="0"/>
                </a:moveTo>
                <a:lnTo>
                  <a:pt x="5743678" y="0"/>
                </a:lnTo>
                <a:lnTo>
                  <a:pt x="5751391" y="30573"/>
                </a:lnTo>
                <a:cubicBezTo>
                  <a:pt x="5755183" y="41656"/>
                  <a:pt x="5760175" y="52820"/>
                  <a:pt x="5766902" y="64019"/>
                </a:cubicBezTo>
                <a:cubicBezTo>
                  <a:pt x="5775432" y="73156"/>
                  <a:pt x="5775199" y="90194"/>
                  <a:pt x="5766384" y="102070"/>
                </a:cubicBezTo>
                <a:cubicBezTo>
                  <a:pt x="5764867" y="104110"/>
                  <a:pt x="5763145" y="105922"/>
                  <a:pt x="5761277" y="107443"/>
                </a:cubicBezTo>
                <a:cubicBezTo>
                  <a:pt x="5758933" y="139641"/>
                  <a:pt x="5754809" y="258542"/>
                  <a:pt x="5752316" y="295258"/>
                </a:cubicBezTo>
                <a:cubicBezTo>
                  <a:pt x="5738492" y="294758"/>
                  <a:pt x="5757608" y="318519"/>
                  <a:pt x="5746314" y="327740"/>
                </a:cubicBezTo>
                <a:cubicBezTo>
                  <a:pt x="5736871" y="333999"/>
                  <a:pt x="5740467" y="342667"/>
                  <a:pt x="5738881" y="351315"/>
                </a:cubicBezTo>
                <a:cubicBezTo>
                  <a:pt x="5730234" y="361036"/>
                  <a:pt x="5731385" y="400223"/>
                  <a:pt x="5736461" y="411657"/>
                </a:cubicBezTo>
                <a:cubicBezTo>
                  <a:pt x="5756734" y="441057"/>
                  <a:pt x="5724191" y="487822"/>
                  <a:pt x="5739349" y="511819"/>
                </a:cubicBezTo>
                <a:cubicBezTo>
                  <a:pt x="5740531" y="519425"/>
                  <a:pt x="5740006" y="526440"/>
                  <a:pt x="5738426" y="533052"/>
                </a:cubicBezTo>
                <a:lnTo>
                  <a:pt x="5731528" y="550926"/>
                </a:lnTo>
                <a:lnTo>
                  <a:pt x="5724607" y="554743"/>
                </a:lnTo>
                <a:lnTo>
                  <a:pt x="5723119" y="566363"/>
                </a:lnTo>
                <a:lnTo>
                  <a:pt x="5721446" y="569374"/>
                </a:lnTo>
                <a:cubicBezTo>
                  <a:pt x="5722109" y="579264"/>
                  <a:pt x="5727640" y="608589"/>
                  <a:pt x="5727098" y="625703"/>
                </a:cubicBezTo>
                <a:cubicBezTo>
                  <a:pt x="5720765" y="657876"/>
                  <a:pt x="5748028" y="639054"/>
                  <a:pt x="5718199" y="672062"/>
                </a:cubicBezTo>
                <a:cubicBezTo>
                  <a:pt x="5728541" y="727155"/>
                  <a:pt x="5696651" y="752273"/>
                  <a:pt x="5721559" y="799708"/>
                </a:cubicBezTo>
                <a:cubicBezTo>
                  <a:pt x="5723793" y="864308"/>
                  <a:pt x="5706512" y="931254"/>
                  <a:pt x="5706600" y="996786"/>
                </a:cubicBezTo>
                <a:cubicBezTo>
                  <a:pt x="5701422" y="1044681"/>
                  <a:pt x="5722027" y="1077722"/>
                  <a:pt x="5698779" y="1123394"/>
                </a:cubicBezTo>
                <a:cubicBezTo>
                  <a:pt x="5702808" y="1126021"/>
                  <a:pt x="5729183" y="1198935"/>
                  <a:pt x="5731557" y="1202870"/>
                </a:cubicBezTo>
                <a:lnTo>
                  <a:pt x="5736580" y="1215292"/>
                </a:lnTo>
                <a:lnTo>
                  <a:pt x="5735505" y="1217172"/>
                </a:lnTo>
                <a:cubicBezTo>
                  <a:pt x="5733380" y="1225092"/>
                  <a:pt x="5734203" y="1229635"/>
                  <a:pt x="5736321" y="1232680"/>
                </a:cubicBezTo>
                <a:lnTo>
                  <a:pt x="5739880" y="1235358"/>
                </a:lnTo>
                <a:lnTo>
                  <a:pt x="5741500" y="1245773"/>
                </a:lnTo>
                <a:lnTo>
                  <a:pt x="5747543" y="1265687"/>
                </a:lnTo>
                <a:lnTo>
                  <a:pt x="5746000" y="1269978"/>
                </a:lnTo>
                <a:lnTo>
                  <a:pt x="5713210" y="1375228"/>
                </a:lnTo>
                <a:cubicBezTo>
                  <a:pt x="5715338" y="1385493"/>
                  <a:pt x="5717065" y="1396315"/>
                  <a:pt x="5718231" y="1407489"/>
                </a:cubicBezTo>
                <a:lnTo>
                  <a:pt x="5718549" y="1414144"/>
                </a:lnTo>
                <a:lnTo>
                  <a:pt x="5718270" y="1414342"/>
                </a:lnTo>
                <a:cubicBezTo>
                  <a:pt x="5717731" y="1415932"/>
                  <a:pt x="5717607" y="1418173"/>
                  <a:pt x="5718039" y="1421494"/>
                </a:cubicBezTo>
                <a:lnTo>
                  <a:pt x="5719130" y="1426276"/>
                </a:lnTo>
                <a:lnTo>
                  <a:pt x="5719749" y="1439183"/>
                </a:lnTo>
                <a:lnTo>
                  <a:pt x="5718068" y="1444070"/>
                </a:lnTo>
                <a:cubicBezTo>
                  <a:pt x="5706546" y="1461201"/>
                  <a:pt x="5668509" y="1454838"/>
                  <a:pt x="5683760" y="1484872"/>
                </a:cubicBezTo>
                <a:cubicBezTo>
                  <a:pt x="5674680" y="1518718"/>
                  <a:pt x="5649677" y="1535628"/>
                  <a:pt x="5655213" y="1570335"/>
                </a:cubicBezTo>
                <a:cubicBezTo>
                  <a:pt x="5646629" y="1601999"/>
                  <a:pt x="5631412" y="1627433"/>
                  <a:pt x="5630336" y="1655809"/>
                </a:cubicBezTo>
                <a:cubicBezTo>
                  <a:pt x="5621171" y="1665112"/>
                  <a:pt x="5615969" y="1674755"/>
                  <a:pt x="5622971" y="1687176"/>
                </a:cubicBezTo>
                <a:cubicBezTo>
                  <a:pt x="5612223" y="1716027"/>
                  <a:pt x="5596756" y="1719733"/>
                  <a:pt x="5602601" y="1741240"/>
                </a:cubicBezTo>
                <a:cubicBezTo>
                  <a:pt x="5576295" y="1752284"/>
                  <a:pt x="5584462" y="1755416"/>
                  <a:pt x="5588781" y="1764858"/>
                </a:cubicBezTo>
                <a:lnTo>
                  <a:pt x="5588947" y="1766091"/>
                </a:lnTo>
                <a:lnTo>
                  <a:pt x="5585214" y="1767564"/>
                </a:lnTo>
                <a:lnTo>
                  <a:pt x="5582552" y="1771907"/>
                </a:lnTo>
                <a:lnTo>
                  <a:pt x="5580211" y="1785016"/>
                </a:lnTo>
                <a:lnTo>
                  <a:pt x="5580144" y="1790155"/>
                </a:lnTo>
                <a:cubicBezTo>
                  <a:pt x="5579795" y="1793615"/>
                  <a:pt x="5579174" y="1795816"/>
                  <a:pt x="5578316" y="1797230"/>
                </a:cubicBezTo>
                <a:lnTo>
                  <a:pt x="5578012" y="1797341"/>
                </a:lnTo>
                <a:lnTo>
                  <a:pt x="5576805" y="1804097"/>
                </a:lnTo>
                <a:cubicBezTo>
                  <a:pt x="5575363" y="1815650"/>
                  <a:pt x="5574518" y="1827037"/>
                  <a:pt x="5574175" y="1837992"/>
                </a:cubicBezTo>
                <a:cubicBezTo>
                  <a:pt x="5557462" y="1843069"/>
                  <a:pt x="5564796" y="1885741"/>
                  <a:pt x="5538573" y="1874590"/>
                </a:cubicBezTo>
                <a:cubicBezTo>
                  <a:pt x="5537299" y="1889161"/>
                  <a:pt x="5546475" y="1900511"/>
                  <a:pt x="5529775" y="1891237"/>
                </a:cubicBezTo>
                <a:cubicBezTo>
                  <a:pt x="5528841" y="1895903"/>
                  <a:pt x="5526597" y="1898352"/>
                  <a:pt x="5523694" y="1899776"/>
                </a:cubicBezTo>
                <a:lnTo>
                  <a:pt x="5522424" y="1900078"/>
                </a:lnTo>
                <a:lnTo>
                  <a:pt x="5520031" y="1932606"/>
                </a:lnTo>
                <a:lnTo>
                  <a:pt x="5517631" y="1936394"/>
                </a:lnTo>
                <a:lnTo>
                  <a:pt x="5518736" y="1958275"/>
                </a:lnTo>
                <a:lnTo>
                  <a:pt x="5520575" y="1973057"/>
                </a:lnTo>
                <a:lnTo>
                  <a:pt x="5494788" y="2160875"/>
                </a:lnTo>
                <a:cubicBezTo>
                  <a:pt x="5491310" y="2207647"/>
                  <a:pt x="5503036" y="2214838"/>
                  <a:pt x="5495547" y="2270995"/>
                </a:cubicBezTo>
                <a:cubicBezTo>
                  <a:pt x="5458835" y="2262012"/>
                  <a:pt x="5510792" y="2386959"/>
                  <a:pt x="5473327" y="2341361"/>
                </a:cubicBezTo>
                <a:cubicBezTo>
                  <a:pt x="5472407" y="2358369"/>
                  <a:pt x="5453871" y="2371442"/>
                  <a:pt x="5444557" y="2359357"/>
                </a:cubicBezTo>
                <a:cubicBezTo>
                  <a:pt x="5456929" y="2414891"/>
                  <a:pt x="5413654" y="2481170"/>
                  <a:pt x="5410799" y="2539631"/>
                </a:cubicBezTo>
                <a:cubicBezTo>
                  <a:pt x="5375706" y="2562954"/>
                  <a:pt x="5405218" y="2552984"/>
                  <a:pt x="5392086" y="2583107"/>
                </a:cubicBezTo>
                <a:cubicBezTo>
                  <a:pt x="5419473" y="2580934"/>
                  <a:pt x="5368223" y="2617657"/>
                  <a:pt x="5396221" y="2626625"/>
                </a:cubicBezTo>
                <a:cubicBezTo>
                  <a:pt x="5392944" y="2631822"/>
                  <a:pt x="5388887" y="2636576"/>
                  <a:pt x="5384605" y="2641276"/>
                </a:cubicBezTo>
                <a:lnTo>
                  <a:pt x="5382375" y="2643748"/>
                </a:lnTo>
                <a:lnTo>
                  <a:pt x="5378376" y="2654882"/>
                </a:lnTo>
                <a:lnTo>
                  <a:pt x="5371098" y="2656453"/>
                </a:lnTo>
                <a:lnTo>
                  <a:pt x="5360670" y="2672090"/>
                </a:lnTo>
                <a:cubicBezTo>
                  <a:pt x="5357715" y="2678188"/>
                  <a:pt x="5355645" y="2685034"/>
                  <a:pt x="5355023" y="2693024"/>
                </a:cubicBezTo>
                <a:cubicBezTo>
                  <a:pt x="5361493" y="2714719"/>
                  <a:pt x="5340211" y="2740505"/>
                  <a:pt x="5334290" y="2767224"/>
                </a:cubicBezTo>
                <a:lnTo>
                  <a:pt x="5334675" y="2780287"/>
                </a:lnTo>
                <a:lnTo>
                  <a:pt x="5318729" y="2818533"/>
                </a:lnTo>
                <a:cubicBezTo>
                  <a:pt x="5314717" y="2829555"/>
                  <a:pt x="5311133" y="2841142"/>
                  <a:pt x="5308395" y="2853605"/>
                </a:cubicBezTo>
                <a:lnTo>
                  <a:pt x="5305322" y="2877253"/>
                </a:lnTo>
                <a:lnTo>
                  <a:pt x="5301489" y="2882681"/>
                </a:lnTo>
                <a:cubicBezTo>
                  <a:pt x="5299075" y="2893219"/>
                  <a:pt x="5303638" y="2909145"/>
                  <a:pt x="5294118" y="2905402"/>
                </a:cubicBezTo>
                <a:lnTo>
                  <a:pt x="5294526" y="2918038"/>
                </a:lnTo>
                <a:lnTo>
                  <a:pt x="5283716" y="2927650"/>
                </a:lnTo>
                <a:cubicBezTo>
                  <a:pt x="5281569" y="2928458"/>
                  <a:pt x="5279386" y="2928919"/>
                  <a:pt x="5277240" y="2929023"/>
                </a:cubicBezTo>
                <a:lnTo>
                  <a:pt x="5275633" y="2946120"/>
                </a:lnTo>
                <a:lnTo>
                  <a:pt x="5266576" y="2958163"/>
                </a:lnTo>
                <a:lnTo>
                  <a:pt x="5267255" y="2970848"/>
                </a:lnTo>
                <a:lnTo>
                  <a:pt x="5265185" y="2975513"/>
                </a:lnTo>
                <a:lnTo>
                  <a:pt x="5259313" y="2986924"/>
                </a:lnTo>
                <a:cubicBezTo>
                  <a:pt x="5255780" y="2992640"/>
                  <a:pt x="5251658" y="2998994"/>
                  <a:pt x="5247802" y="3006258"/>
                </a:cubicBezTo>
                <a:lnTo>
                  <a:pt x="5245279" y="3012562"/>
                </a:lnTo>
                <a:lnTo>
                  <a:pt x="5232206" y="3024355"/>
                </a:lnTo>
                <a:cubicBezTo>
                  <a:pt x="5222427" y="3032866"/>
                  <a:pt x="5215538" y="3039771"/>
                  <a:pt x="5217115" y="3049786"/>
                </a:cubicBezTo>
                <a:cubicBezTo>
                  <a:pt x="5203961" y="3062817"/>
                  <a:pt x="5175346" y="3066969"/>
                  <a:pt x="5176572" y="3090998"/>
                </a:cubicBezTo>
                <a:cubicBezTo>
                  <a:pt x="5166573" y="3081252"/>
                  <a:pt x="5168849" y="3115369"/>
                  <a:pt x="5155861" y="3116019"/>
                </a:cubicBezTo>
                <a:cubicBezTo>
                  <a:pt x="5145726" y="3115265"/>
                  <a:pt x="5144054" y="3125438"/>
                  <a:pt x="5138549" y="3132106"/>
                </a:cubicBezTo>
                <a:cubicBezTo>
                  <a:pt x="5127269" y="3134983"/>
                  <a:pt x="5108506" y="3170815"/>
                  <a:pt x="5106546" y="3184456"/>
                </a:cubicBezTo>
                <a:cubicBezTo>
                  <a:pt x="5106861" y="3224391"/>
                  <a:pt x="5059318" y="3244332"/>
                  <a:pt x="5058542" y="3275999"/>
                </a:cubicBezTo>
                <a:cubicBezTo>
                  <a:pt x="5055611" y="3283596"/>
                  <a:pt x="5051712" y="3289520"/>
                  <a:pt x="5047232" y="3294370"/>
                </a:cubicBezTo>
                <a:lnTo>
                  <a:pt x="5033169" y="3305717"/>
                </a:lnTo>
                <a:cubicBezTo>
                  <a:pt x="5030820" y="3305304"/>
                  <a:pt x="5028471" y="3304890"/>
                  <a:pt x="5026122" y="3304478"/>
                </a:cubicBezTo>
                <a:lnTo>
                  <a:pt x="5019204" y="3313868"/>
                </a:lnTo>
                <a:lnTo>
                  <a:pt x="5016458" y="3315437"/>
                </a:lnTo>
                <a:cubicBezTo>
                  <a:pt x="5011193" y="3318413"/>
                  <a:pt x="5006115" y="3321522"/>
                  <a:pt x="5001612" y="3325366"/>
                </a:cubicBezTo>
                <a:cubicBezTo>
                  <a:pt x="5024263" y="3344866"/>
                  <a:pt x="4967044" y="3361287"/>
                  <a:pt x="4992447" y="3369627"/>
                </a:cubicBezTo>
                <a:cubicBezTo>
                  <a:pt x="4971645" y="3394149"/>
                  <a:pt x="5001283" y="3395653"/>
                  <a:pt x="4962640" y="3405111"/>
                </a:cubicBezTo>
                <a:cubicBezTo>
                  <a:pt x="4942726" y="3461354"/>
                  <a:pt x="4890717" y="3483285"/>
                  <a:pt x="4885437" y="3542476"/>
                </a:cubicBezTo>
                <a:cubicBezTo>
                  <a:pt x="4880600" y="3527061"/>
                  <a:pt x="4853204" y="3559326"/>
                  <a:pt x="4847328" y="3575653"/>
                </a:cubicBezTo>
                <a:cubicBezTo>
                  <a:pt x="4826975" y="3516612"/>
                  <a:pt x="4797633" y="3684316"/>
                  <a:pt x="4767104" y="3661469"/>
                </a:cubicBezTo>
                <a:cubicBezTo>
                  <a:pt x="4743347" y="3711133"/>
                  <a:pt x="4721374" y="3831513"/>
                  <a:pt x="4704780" y="3873639"/>
                </a:cubicBezTo>
                <a:cubicBezTo>
                  <a:pt x="4706450" y="3878699"/>
                  <a:pt x="4707018" y="3883808"/>
                  <a:pt x="4706808" y="3888925"/>
                </a:cubicBezTo>
                <a:lnTo>
                  <a:pt x="4704311" y="3903419"/>
                </a:lnTo>
                <a:lnTo>
                  <a:pt x="4702575" y="3904376"/>
                </a:lnTo>
                <a:cubicBezTo>
                  <a:pt x="4697037" y="3910030"/>
                  <a:pt x="4695370" y="3914647"/>
                  <a:pt x="4695419" y="3918796"/>
                </a:cubicBezTo>
                <a:lnTo>
                  <a:pt x="4696713" y="3923588"/>
                </a:lnTo>
                <a:lnTo>
                  <a:pt x="4692700" y="3933994"/>
                </a:lnTo>
                <a:lnTo>
                  <a:pt x="4687213" y="3955874"/>
                </a:lnTo>
                <a:lnTo>
                  <a:pt x="4683919" y="3958674"/>
                </a:lnTo>
                <a:cubicBezTo>
                  <a:pt x="4670537" y="3971156"/>
                  <a:pt x="4621823" y="4013377"/>
                  <a:pt x="4606919" y="4030764"/>
                </a:cubicBezTo>
                <a:lnTo>
                  <a:pt x="4591395" y="4069165"/>
                </a:lnTo>
                <a:cubicBezTo>
                  <a:pt x="4591293" y="4069162"/>
                  <a:pt x="4591190" y="4069159"/>
                  <a:pt x="4591089" y="4069157"/>
                </a:cubicBezTo>
                <a:cubicBezTo>
                  <a:pt x="4589894" y="4070214"/>
                  <a:pt x="4588680" y="4072136"/>
                  <a:pt x="4587337" y="4075398"/>
                </a:cubicBezTo>
                <a:lnTo>
                  <a:pt x="4585754" y="4080409"/>
                </a:lnTo>
                <a:lnTo>
                  <a:pt x="4576058" y="4095613"/>
                </a:lnTo>
                <a:lnTo>
                  <a:pt x="4572245" y="4095632"/>
                </a:lnTo>
                <a:lnTo>
                  <a:pt x="4572030" y="4096903"/>
                </a:lnTo>
                <a:lnTo>
                  <a:pt x="4454298" y="4262280"/>
                </a:lnTo>
                <a:cubicBezTo>
                  <a:pt x="4449015" y="4298433"/>
                  <a:pt x="4421396" y="4305460"/>
                  <a:pt x="4403153" y="4335179"/>
                </a:cubicBezTo>
                <a:cubicBezTo>
                  <a:pt x="4408038" y="4370465"/>
                  <a:pt x="4375534" y="4349684"/>
                  <a:pt x="4360039" y="4362080"/>
                </a:cubicBezTo>
                <a:lnTo>
                  <a:pt x="4357068" y="4366231"/>
                </a:lnTo>
                <a:lnTo>
                  <a:pt x="4353801" y="4379126"/>
                </a:lnTo>
                <a:lnTo>
                  <a:pt x="4353370" y="4384233"/>
                </a:lnTo>
                <a:cubicBezTo>
                  <a:pt x="4352777" y="4387655"/>
                  <a:pt x="4352001" y="4389806"/>
                  <a:pt x="4351043" y="4391157"/>
                </a:cubicBezTo>
                <a:cubicBezTo>
                  <a:pt x="4350939" y="4391187"/>
                  <a:pt x="4350835" y="4391216"/>
                  <a:pt x="4350731" y="4391247"/>
                </a:cubicBezTo>
                <a:lnTo>
                  <a:pt x="4349047" y="4397893"/>
                </a:lnTo>
                <a:cubicBezTo>
                  <a:pt x="4346788" y="4409298"/>
                  <a:pt x="4345141" y="4420572"/>
                  <a:pt x="4344022" y="4431453"/>
                </a:cubicBezTo>
                <a:cubicBezTo>
                  <a:pt x="4326944" y="4435435"/>
                  <a:pt x="4331268" y="4478362"/>
                  <a:pt x="4305819" y="4465595"/>
                </a:cubicBezTo>
                <a:cubicBezTo>
                  <a:pt x="4303516" y="4480014"/>
                  <a:pt x="4311896" y="4491890"/>
                  <a:pt x="4295842" y="4481597"/>
                </a:cubicBezTo>
                <a:cubicBezTo>
                  <a:pt x="4294579" y="4486180"/>
                  <a:pt x="4292159" y="4488473"/>
                  <a:pt x="4289154" y="4489703"/>
                </a:cubicBezTo>
                <a:lnTo>
                  <a:pt x="4287862" y="4489926"/>
                </a:lnTo>
                <a:lnTo>
                  <a:pt x="4283172" y="4522137"/>
                </a:lnTo>
                <a:lnTo>
                  <a:pt x="4280503" y="4525754"/>
                </a:lnTo>
                <a:lnTo>
                  <a:pt x="4280064" y="4547595"/>
                </a:lnTo>
                <a:lnTo>
                  <a:pt x="4278441" y="4558429"/>
                </a:lnTo>
                <a:lnTo>
                  <a:pt x="4280863" y="4562417"/>
                </a:lnTo>
                <a:cubicBezTo>
                  <a:pt x="4281877" y="4566212"/>
                  <a:pt x="4281272" y="4570986"/>
                  <a:pt x="4277004" y="4577939"/>
                </a:cubicBezTo>
                <a:lnTo>
                  <a:pt x="4275476" y="4579371"/>
                </a:lnTo>
                <a:lnTo>
                  <a:pt x="4276334" y="4593473"/>
                </a:lnTo>
                <a:cubicBezTo>
                  <a:pt x="4277315" y="4598241"/>
                  <a:pt x="4279075" y="4602753"/>
                  <a:pt x="4281939" y="4606870"/>
                </a:cubicBezTo>
                <a:cubicBezTo>
                  <a:pt x="4247382" y="4642774"/>
                  <a:pt x="4252718" y="4688912"/>
                  <a:pt x="4233839" y="4733904"/>
                </a:cubicBezTo>
                <a:cubicBezTo>
                  <a:pt x="4195436" y="4743589"/>
                  <a:pt x="4207804" y="4835870"/>
                  <a:pt x="4234794" y="4857271"/>
                </a:cubicBezTo>
                <a:cubicBezTo>
                  <a:pt x="4198696" y="4845991"/>
                  <a:pt x="4241862" y="4973625"/>
                  <a:pt x="4207596" y="4925868"/>
                </a:cubicBezTo>
                <a:cubicBezTo>
                  <a:pt x="4205472" y="4942730"/>
                  <a:pt x="4186007" y="4954558"/>
                  <a:pt x="4177540" y="4941939"/>
                </a:cubicBezTo>
                <a:cubicBezTo>
                  <a:pt x="4185998" y="4997982"/>
                  <a:pt x="4138024" y="5061170"/>
                  <a:pt x="4131041" y="5119156"/>
                </a:cubicBezTo>
                <a:cubicBezTo>
                  <a:pt x="4094285" y="5140124"/>
                  <a:pt x="4124516" y="5132087"/>
                  <a:pt x="4109250" y="5161219"/>
                </a:cubicBezTo>
                <a:cubicBezTo>
                  <a:pt x="4136804" y="5160804"/>
                  <a:pt x="4082938" y="5194076"/>
                  <a:pt x="4110314" y="5204785"/>
                </a:cubicBezTo>
                <a:cubicBezTo>
                  <a:pt x="4106672" y="5209749"/>
                  <a:pt x="4102276" y="5214217"/>
                  <a:pt x="4097659" y="5218622"/>
                </a:cubicBezTo>
                <a:lnTo>
                  <a:pt x="4095256" y="5220937"/>
                </a:lnTo>
                <a:lnTo>
                  <a:pt x="4090467" y="5231761"/>
                </a:lnTo>
                <a:lnTo>
                  <a:pt x="4083075" y="5232862"/>
                </a:lnTo>
                <a:lnTo>
                  <a:pt x="4037326" y="5367558"/>
                </a:lnTo>
                <a:cubicBezTo>
                  <a:pt x="4038526" y="5380711"/>
                  <a:pt x="4027950" y="5419583"/>
                  <a:pt x="4017249" y="5425813"/>
                </a:cubicBezTo>
                <a:cubicBezTo>
                  <a:pt x="4013252" y="5433685"/>
                  <a:pt x="4013934" y="5443563"/>
                  <a:pt x="4003539" y="5446090"/>
                </a:cubicBezTo>
                <a:cubicBezTo>
                  <a:pt x="3993532" y="5462854"/>
                  <a:pt x="3970565" y="5501232"/>
                  <a:pt x="3957205" y="5526392"/>
                </a:cubicBezTo>
                <a:cubicBezTo>
                  <a:pt x="3965043" y="5543786"/>
                  <a:pt x="3935859" y="5560520"/>
                  <a:pt x="3923369" y="5597055"/>
                </a:cubicBezTo>
                <a:cubicBezTo>
                  <a:pt x="3932664" y="5616273"/>
                  <a:pt x="3914767" y="5621631"/>
                  <a:pt x="3924699" y="5656420"/>
                </a:cubicBezTo>
                <a:cubicBezTo>
                  <a:pt x="3922559" y="5657197"/>
                  <a:pt x="3920468" y="5658315"/>
                  <a:pt x="3918490" y="5659739"/>
                </a:cubicBezTo>
                <a:cubicBezTo>
                  <a:pt x="3906998" y="5668014"/>
                  <a:pt x="3901738" y="5684633"/>
                  <a:pt x="3906741" y="5696859"/>
                </a:cubicBezTo>
                <a:cubicBezTo>
                  <a:pt x="3917787" y="5751077"/>
                  <a:pt x="3903894" y="5794137"/>
                  <a:pt x="3896975" y="5836200"/>
                </a:cubicBezTo>
                <a:cubicBezTo>
                  <a:pt x="3886327" y="5883020"/>
                  <a:pt x="3866333" y="5844567"/>
                  <a:pt x="3873147" y="5908482"/>
                </a:cubicBezTo>
                <a:cubicBezTo>
                  <a:pt x="3861187" y="5911886"/>
                  <a:pt x="3858506" y="5919033"/>
                  <a:pt x="3859627" y="5932636"/>
                </a:cubicBezTo>
                <a:cubicBezTo>
                  <a:pt x="3853699" y="5955178"/>
                  <a:pt x="3828855" y="5946431"/>
                  <a:pt x="3837289" y="5973195"/>
                </a:cubicBezTo>
                <a:cubicBezTo>
                  <a:pt x="3824885" y="5965382"/>
                  <a:pt x="3819167" y="6014054"/>
                  <a:pt x="3808128" y="5999815"/>
                </a:cubicBezTo>
                <a:cubicBezTo>
                  <a:pt x="3791300" y="6010907"/>
                  <a:pt x="3809561" y="6023761"/>
                  <a:pt x="3794389" y="6035197"/>
                </a:cubicBezTo>
                <a:cubicBezTo>
                  <a:pt x="3786929" y="6050774"/>
                  <a:pt x="3811790" y="6029898"/>
                  <a:pt x="3807321" y="6048196"/>
                </a:cubicBezTo>
                <a:lnTo>
                  <a:pt x="3755396" y="6139024"/>
                </a:lnTo>
                <a:cubicBezTo>
                  <a:pt x="3759254" y="6154301"/>
                  <a:pt x="3752042" y="6163661"/>
                  <a:pt x="3741103" y="6171711"/>
                </a:cubicBezTo>
                <a:cubicBezTo>
                  <a:pt x="3733535" y="6202598"/>
                  <a:pt x="3713075" y="6226925"/>
                  <a:pt x="3697544" y="6259653"/>
                </a:cubicBezTo>
                <a:cubicBezTo>
                  <a:pt x="3694865" y="6299045"/>
                  <a:pt x="3666977" y="6311715"/>
                  <a:pt x="3650470" y="6346715"/>
                </a:cubicBezTo>
                <a:cubicBezTo>
                  <a:pt x="3659289" y="6388489"/>
                  <a:pt x="3612267" y="6361702"/>
                  <a:pt x="3603128" y="6392515"/>
                </a:cubicBezTo>
                <a:cubicBezTo>
                  <a:pt x="3605217" y="6447506"/>
                  <a:pt x="3586565" y="6386444"/>
                  <a:pt x="3566534" y="6464704"/>
                </a:cubicBezTo>
                <a:cubicBezTo>
                  <a:pt x="3568262" y="6469951"/>
                  <a:pt x="3561663" y="6478219"/>
                  <a:pt x="3557558" y="6475940"/>
                </a:cubicBezTo>
                <a:cubicBezTo>
                  <a:pt x="3553344" y="6493136"/>
                  <a:pt x="3470845" y="6573200"/>
                  <a:pt x="3467778" y="6598594"/>
                </a:cubicBezTo>
                <a:cubicBezTo>
                  <a:pt x="3438927" y="6641625"/>
                  <a:pt x="3422129" y="6632408"/>
                  <a:pt x="3406680" y="6665163"/>
                </a:cubicBezTo>
                <a:cubicBezTo>
                  <a:pt x="3378055" y="6699949"/>
                  <a:pt x="3355790" y="6770233"/>
                  <a:pt x="3298660" y="6829172"/>
                </a:cubicBezTo>
                <a:lnTo>
                  <a:pt x="327935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A61A62-5650-E44E-9209-3411ED104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866" y="609600"/>
            <a:ext cx="4603739" cy="32447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Top 10 predictive factors of “conversion growth”</a:t>
            </a:r>
          </a:p>
        </p:txBody>
      </p:sp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10DB1C62-3CF6-864A-AA39-6C00581F5C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0" y="609600"/>
            <a:ext cx="5371069" cy="5644777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>
                <a:solidFill>
                  <a:srgbClr val="A3A5A5"/>
                </a:solidFill>
              </a:rPr>
              <a:t>Church invites, includes and involves the unchurched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>
                <a:solidFill>
                  <a:srgbClr val="A3A5A5"/>
                </a:solidFill>
              </a:rPr>
              <a:t>Pastor regularly teaches a next-steps class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>
                <a:solidFill>
                  <a:srgbClr val="A3A5A5"/>
                </a:solidFill>
              </a:rPr>
              <a:t>Pastor regularly attends evangelism training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b="1"/>
              <a:t>Pastor regularly personally evangelizes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>
                <a:solidFill>
                  <a:srgbClr val="A3A5A5"/>
                </a:solidFill>
              </a:rPr>
              <a:t>Church puts its money where its mouth is, into outreach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>
                <a:solidFill>
                  <a:srgbClr val="A3A5A5"/>
                </a:solidFill>
              </a:rPr>
              <a:t>Members (not just pastor) are reaching out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>
                <a:solidFill>
                  <a:srgbClr val="A3A5A5"/>
                </a:solidFill>
              </a:rPr>
              <a:t>Pastor translates sermon to unchurched people and their lives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>
                <a:solidFill>
                  <a:srgbClr val="A3A5A5"/>
                </a:solidFill>
              </a:rPr>
              <a:t>Church ministry engages community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>
                <a:solidFill>
                  <a:srgbClr val="A3A5A5"/>
                </a:solidFill>
              </a:rPr>
              <a:t>Church culture attracts transfers as well as unchurched people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>
                <a:solidFill>
                  <a:srgbClr val="A3A5A5"/>
                </a:solidFill>
              </a:rPr>
              <a:t>Pastor blocks out time in calendar to personally reach out</a:t>
            </a:r>
          </a:p>
        </p:txBody>
      </p:sp>
    </p:spTree>
    <p:extLst>
      <p:ext uri="{BB962C8B-B14F-4D97-AF65-F5344CB8AC3E}">
        <p14:creationId xmlns:p14="http://schemas.microsoft.com/office/powerpoint/2010/main" val="3124026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940161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BEC8BE-75E8-7C47-91FB-24F0224BC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72" y="75034"/>
            <a:ext cx="5263872" cy="22916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/>
              <a:t>Number four:</a:t>
            </a:r>
            <a:br>
              <a:rPr lang="en-US" sz="2400" dirty="0"/>
            </a:br>
            <a:r>
              <a:rPr lang="en-US" sz="2400" dirty="0"/>
              <a:t>pastor regularly personally evangelizes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8D5EB5-5508-A849-9142-E94A82A42B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3036" y="2143125"/>
            <a:ext cx="4663370" cy="645795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dirty="0"/>
          </a:p>
          <a:p>
            <a:r>
              <a:rPr lang="en-US" sz="2800" dirty="0"/>
              <a:t>Why is this important to every-member evangelism?</a:t>
            </a:r>
          </a:p>
          <a:p>
            <a:endParaRPr lang="en-US" sz="2800" dirty="0"/>
          </a:p>
          <a:p>
            <a:r>
              <a:rPr lang="en-US" sz="2800" dirty="0"/>
              <a:t>Discuss how active your pastor is in personal evangelism.</a:t>
            </a:r>
          </a:p>
          <a:p>
            <a:r>
              <a:rPr lang="en-US" sz="2800" dirty="0"/>
              <a:t>Discuss ways to help him become more active.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8F72F5-75D6-B64B-AFF7-3A08E6FD8D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rcRect l="16321" r="16321"/>
          <a:stretch/>
        </p:blipFill>
        <p:spPr>
          <a:xfrm>
            <a:off x="5249441" y="-8702"/>
            <a:ext cx="6940161" cy="6868876"/>
          </a:xfrm>
          <a:custGeom>
            <a:avLst/>
            <a:gdLst/>
            <a:ahLst/>
            <a:cxnLst/>
            <a:rect l="l" t="t" r="r" b="b"/>
            <a:pathLst>
              <a:path w="6940161" h="6857999">
                <a:moveTo>
                  <a:pt x="857190" y="0"/>
                </a:moveTo>
                <a:lnTo>
                  <a:pt x="6940161" y="0"/>
                </a:lnTo>
                <a:lnTo>
                  <a:pt x="6940161" y="6857999"/>
                </a:lnTo>
                <a:lnTo>
                  <a:pt x="496459" y="6857999"/>
                </a:lnTo>
                <a:lnTo>
                  <a:pt x="486507" y="6839466"/>
                </a:lnTo>
                <a:cubicBezTo>
                  <a:pt x="477389" y="6820641"/>
                  <a:pt x="471173" y="6801859"/>
                  <a:pt x="480078" y="6795812"/>
                </a:cubicBezTo>
                <a:cubicBezTo>
                  <a:pt x="475408" y="6761382"/>
                  <a:pt x="493736" y="6723009"/>
                  <a:pt x="482330" y="6676796"/>
                </a:cubicBezTo>
                <a:cubicBezTo>
                  <a:pt x="479519" y="6617030"/>
                  <a:pt x="476161" y="6634511"/>
                  <a:pt x="469648" y="6539722"/>
                </a:cubicBezTo>
                <a:cubicBezTo>
                  <a:pt x="459969" y="6498384"/>
                  <a:pt x="496382" y="6456575"/>
                  <a:pt x="477855" y="6433501"/>
                </a:cubicBezTo>
                <a:cubicBezTo>
                  <a:pt x="464018" y="6378655"/>
                  <a:pt x="442310" y="6325849"/>
                  <a:pt x="414008" y="6271586"/>
                </a:cubicBezTo>
                <a:cubicBezTo>
                  <a:pt x="378091" y="6226697"/>
                  <a:pt x="377466" y="6140798"/>
                  <a:pt x="299660" y="6080454"/>
                </a:cubicBezTo>
                <a:cubicBezTo>
                  <a:pt x="268606" y="6014324"/>
                  <a:pt x="244498" y="5964143"/>
                  <a:pt x="221239" y="5913249"/>
                </a:cubicBezTo>
                <a:cubicBezTo>
                  <a:pt x="210139" y="5897439"/>
                  <a:pt x="175369" y="5809427"/>
                  <a:pt x="160103" y="5775094"/>
                </a:cubicBezTo>
                <a:cubicBezTo>
                  <a:pt x="87298" y="5686529"/>
                  <a:pt x="103897" y="5672717"/>
                  <a:pt x="87873" y="5573809"/>
                </a:cubicBezTo>
                <a:cubicBezTo>
                  <a:pt x="76224" y="5541231"/>
                  <a:pt x="76748" y="5525076"/>
                  <a:pt x="57933" y="5490695"/>
                </a:cubicBezTo>
                <a:lnTo>
                  <a:pt x="30889" y="5398377"/>
                </a:lnTo>
                <a:lnTo>
                  <a:pt x="34140" y="5390971"/>
                </a:lnTo>
                <a:lnTo>
                  <a:pt x="35928" y="5390229"/>
                </a:lnTo>
                <a:lnTo>
                  <a:pt x="16968" y="5309266"/>
                </a:lnTo>
                <a:cubicBezTo>
                  <a:pt x="13970" y="5303642"/>
                  <a:pt x="-917" y="5289094"/>
                  <a:pt x="2490" y="5276920"/>
                </a:cubicBezTo>
                <a:lnTo>
                  <a:pt x="24907" y="5208159"/>
                </a:lnTo>
                <a:lnTo>
                  <a:pt x="31839" y="5162682"/>
                </a:lnTo>
                <a:cubicBezTo>
                  <a:pt x="28501" y="5155528"/>
                  <a:pt x="24609" y="5048935"/>
                  <a:pt x="18796" y="5043371"/>
                </a:cubicBezTo>
                <a:cubicBezTo>
                  <a:pt x="54584" y="4976689"/>
                  <a:pt x="5001" y="4985095"/>
                  <a:pt x="14358" y="4908985"/>
                </a:cubicBezTo>
                <a:cubicBezTo>
                  <a:pt x="17201" y="4816358"/>
                  <a:pt x="5675" y="4749418"/>
                  <a:pt x="4769" y="4643799"/>
                </a:cubicBezTo>
                <a:cubicBezTo>
                  <a:pt x="4111" y="4581455"/>
                  <a:pt x="-7137" y="4509050"/>
                  <a:pt x="7402" y="4395547"/>
                </a:cubicBezTo>
                <a:cubicBezTo>
                  <a:pt x="11591" y="4330720"/>
                  <a:pt x="28535" y="4313913"/>
                  <a:pt x="23462" y="4274064"/>
                </a:cubicBezTo>
                <a:cubicBezTo>
                  <a:pt x="22995" y="4245538"/>
                  <a:pt x="22530" y="4217012"/>
                  <a:pt x="22063" y="4188486"/>
                </a:cubicBezTo>
                <a:lnTo>
                  <a:pt x="24672" y="4170100"/>
                </a:lnTo>
                <a:lnTo>
                  <a:pt x="34973" y="4166123"/>
                </a:lnTo>
                <a:lnTo>
                  <a:pt x="26424" y="4120096"/>
                </a:lnTo>
                <a:cubicBezTo>
                  <a:pt x="28986" y="4109871"/>
                  <a:pt x="49338" y="4079429"/>
                  <a:pt x="47886" y="4066698"/>
                </a:cubicBezTo>
                <a:cubicBezTo>
                  <a:pt x="26522" y="4022850"/>
                  <a:pt x="34453" y="4030338"/>
                  <a:pt x="47327" y="3969172"/>
                </a:cubicBezTo>
                <a:cubicBezTo>
                  <a:pt x="40297" y="3948973"/>
                  <a:pt x="40044" y="3857354"/>
                  <a:pt x="53093" y="3844350"/>
                </a:cubicBezTo>
                <a:cubicBezTo>
                  <a:pt x="55739" y="3830819"/>
                  <a:pt x="50778" y="3815585"/>
                  <a:pt x="64866" y="3808459"/>
                </a:cubicBezTo>
                <a:cubicBezTo>
                  <a:pt x="81775" y="3797121"/>
                  <a:pt x="54599" y="3752382"/>
                  <a:pt x="74864" y="3757643"/>
                </a:cubicBezTo>
                <a:cubicBezTo>
                  <a:pt x="56224" y="3725828"/>
                  <a:pt x="74270" y="3660981"/>
                  <a:pt x="82640" y="3632606"/>
                </a:cubicBezTo>
                <a:cubicBezTo>
                  <a:pt x="85981" y="3582255"/>
                  <a:pt x="88778" y="3571708"/>
                  <a:pt x="89222" y="3534990"/>
                </a:cubicBezTo>
                <a:cubicBezTo>
                  <a:pt x="92019" y="3533125"/>
                  <a:pt x="80706" y="3481126"/>
                  <a:pt x="79835" y="3454133"/>
                </a:cubicBezTo>
                <a:cubicBezTo>
                  <a:pt x="78963" y="3427139"/>
                  <a:pt x="96173" y="3390611"/>
                  <a:pt x="83991" y="3373027"/>
                </a:cubicBezTo>
                <a:cubicBezTo>
                  <a:pt x="80767" y="3298527"/>
                  <a:pt x="69808" y="3290617"/>
                  <a:pt x="62958" y="3222737"/>
                </a:cubicBezTo>
                <a:cubicBezTo>
                  <a:pt x="59618" y="3146284"/>
                  <a:pt x="39695" y="3184007"/>
                  <a:pt x="49209" y="3118188"/>
                </a:cubicBezTo>
                <a:cubicBezTo>
                  <a:pt x="65221" y="3109217"/>
                  <a:pt x="85573" y="3024732"/>
                  <a:pt x="78480" y="3003808"/>
                </a:cubicBezTo>
                <a:cubicBezTo>
                  <a:pt x="78037" y="2966753"/>
                  <a:pt x="77812" y="2989870"/>
                  <a:pt x="77566" y="2944921"/>
                </a:cubicBezTo>
                <a:lnTo>
                  <a:pt x="94406" y="2877744"/>
                </a:lnTo>
                <a:cubicBezTo>
                  <a:pt x="87936" y="2880724"/>
                  <a:pt x="108480" y="2822146"/>
                  <a:pt x="108051" y="2807161"/>
                </a:cubicBezTo>
                <a:cubicBezTo>
                  <a:pt x="110507" y="2775643"/>
                  <a:pt x="80880" y="2769288"/>
                  <a:pt x="107377" y="2752347"/>
                </a:cubicBezTo>
                <a:lnTo>
                  <a:pt x="114975" y="2748299"/>
                </a:lnTo>
                <a:cubicBezTo>
                  <a:pt x="115205" y="2745962"/>
                  <a:pt x="115434" y="2743625"/>
                  <a:pt x="115663" y="2741288"/>
                </a:cubicBezTo>
                <a:cubicBezTo>
                  <a:pt x="115098" y="2737657"/>
                  <a:pt x="112995" y="2735847"/>
                  <a:pt x="107929" y="2737160"/>
                </a:cubicBezTo>
                <a:cubicBezTo>
                  <a:pt x="126569" y="2705347"/>
                  <a:pt x="119693" y="2699356"/>
                  <a:pt x="122707" y="2659631"/>
                </a:cubicBezTo>
                <a:cubicBezTo>
                  <a:pt x="135394" y="2612127"/>
                  <a:pt x="120483" y="2628594"/>
                  <a:pt x="145471" y="2573336"/>
                </a:cubicBezTo>
                <a:cubicBezTo>
                  <a:pt x="156086" y="2559732"/>
                  <a:pt x="170382" y="2541339"/>
                  <a:pt x="170626" y="2528057"/>
                </a:cubicBezTo>
                <a:lnTo>
                  <a:pt x="202713" y="2489594"/>
                </a:lnTo>
                <a:cubicBezTo>
                  <a:pt x="203853" y="2487774"/>
                  <a:pt x="204248" y="2473350"/>
                  <a:pt x="203650" y="2468303"/>
                </a:cubicBezTo>
                <a:lnTo>
                  <a:pt x="223316" y="2460480"/>
                </a:lnTo>
                <a:lnTo>
                  <a:pt x="215120" y="2423535"/>
                </a:lnTo>
                <a:lnTo>
                  <a:pt x="223455" y="2404394"/>
                </a:lnTo>
                <a:cubicBezTo>
                  <a:pt x="243490" y="2392610"/>
                  <a:pt x="229596" y="2347474"/>
                  <a:pt x="238853" y="2324643"/>
                </a:cubicBezTo>
                <a:cubicBezTo>
                  <a:pt x="239504" y="2297698"/>
                  <a:pt x="266477" y="2284202"/>
                  <a:pt x="272463" y="2255535"/>
                </a:cubicBezTo>
                <a:cubicBezTo>
                  <a:pt x="290597" y="2249648"/>
                  <a:pt x="306594" y="2207828"/>
                  <a:pt x="294092" y="2184679"/>
                </a:cubicBezTo>
                <a:lnTo>
                  <a:pt x="323221" y="2093132"/>
                </a:lnTo>
                <a:cubicBezTo>
                  <a:pt x="348282" y="2084587"/>
                  <a:pt x="366071" y="1985868"/>
                  <a:pt x="377324" y="1950235"/>
                </a:cubicBezTo>
                <a:cubicBezTo>
                  <a:pt x="397581" y="1920183"/>
                  <a:pt x="445208" y="1898905"/>
                  <a:pt x="457649" y="1861568"/>
                </a:cubicBezTo>
                <a:cubicBezTo>
                  <a:pt x="464664" y="1810687"/>
                  <a:pt x="447457" y="1869507"/>
                  <a:pt x="451972" y="1809499"/>
                </a:cubicBezTo>
                <a:cubicBezTo>
                  <a:pt x="450982" y="1754297"/>
                  <a:pt x="465413" y="1767680"/>
                  <a:pt x="474550" y="1693716"/>
                </a:cubicBezTo>
                <a:cubicBezTo>
                  <a:pt x="473258" y="1654244"/>
                  <a:pt x="481626" y="1627007"/>
                  <a:pt x="481301" y="1605195"/>
                </a:cubicBezTo>
                <a:cubicBezTo>
                  <a:pt x="490491" y="1568952"/>
                  <a:pt x="493569" y="1564518"/>
                  <a:pt x="497837" y="1516217"/>
                </a:cubicBezTo>
                <a:cubicBezTo>
                  <a:pt x="503639" y="1488452"/>
                  <a:pt x="534082" y="1457870"/>
                  <a:pt x="513281" y="1429841"/>
                </a:cubicBezTo>
                <a:cubicBezTo>
                  <a:pt x="527326" y="1412325"/>
                  <a:pt x="570430" y="1413592"/>
                  <a:pt x="550104" y="1380081"/>
                </a:cubicBezTo>
                <a:cubicBezTo>
                  <a:pt x="575583" y="1394128"/>
                  <a:pt x="551452" y="1335176"/>
                  <a:pt x="574526" y="1334891"/>
                </a:cubicBezTo>
                <a:cubicBezTo>
                  <a:pt x="593486" y="1336427"/>
                  <a:pt x="633157" y="1194568"/>
                  <a:pt x="638123" y="1185551"/>
                </a:cubicBezTo>
                <a:cubicBezTo>
                  <a:pt x="647468" y="1149210"/>
                  <a:pt x="657504" y="1148087"/>
                  <a:pt x="664747" y="1111168"/>
                </a:cubicBezTo>
                <a:cubicBezTo>
                  <a:pt x="679107" y="1057226"/>
                  <a:pt x="652121" y="1022543"/>
                  <a:pt x="664913" y="993353"/>
                </a:cubicBezTo>
                <a:cubicBezTo>
                  <a:pt x="684189" y="960214"/>
                  <a:pt x="707497" y="867450"/>
                  <a:pt x="721256" y="813953"/>
                </a:cubicBezTo>
                <a:cubicBezTo>
                  <a:pt x="734607" y="746430"/>
                  <a:pt x="738988" y="666470"/>
                  <a:pt x="745023" y="588218"/>
                </a:cubicBezTo>
                <a:cubicBezTo>
                  <a:pt x="735393" y="475380"/>
                  <a:pt x="719076" y="536119"/>
                  <a:pt x="725253" y="376479"/>
                </a:cubicBezTo>
                <a:lnTo>
                  <a:pt x="735457" y="280992"/>
                </a:lnTo>
                <a:cubicBezTo>
                  <a:pt x="735270" y="276227"/>
                  <a:pt x="742007" y="223140"/>
                  <a:pt x="741820" y="218374"/>
                </a:cubicBezTo>
                <a:lnTo>
                  <a:pt x="735299" y="188178"/>
                </a:lnTo>
                <a:lnTo>
                  <a:pt x="764938" y="152404"/>
                </a:lnTo>
                <a:cubicBezTo>
                  <a:pt x="776066" y="136342"/>
                  <a:pt x="783668" y="122048"/>
                  <a:pt x="802071" y="91810"/>
                </a:cubicBezTo>
                <a:lnTo>
                  <a:pt x="849585" y="301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975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08304E7-27B9-4B32-B734-39819455A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6D278F6-3BB7-495D-ACAC-035E55A3F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3150" cy="6858000"/>
          </a:xfrm>
          <a:custGeom>
            <a:avLst/>
            <a:gdLst>
              <a:gd name="connsiteX0" fmla="*/ 0 w 5773150"/>
              <a:gd name="connsiteY0" fmla="*/ 0 h 6858000"/>
              <a:gd name="connsiteX1" fmla="*/ 5743678 w 5773150"/>
              <a:gd name="connsiteY1" fmla="*/ 0 h 6858000"/>
              <a:gd name="connsiteX2" fmla="*/ 5751391 w 5773150"/>
              <a:gd name="connsiteY2" fmla="*/ 30573 h 6858000"/>
              <a:gd name="connsiteX3" fmla="*/ 5766902 w 5773150"/>
              <a:gd name="connsiteY3" fmla="*/ 64019 h 6858000"/>
              <a:gd name="connsiteX4" fmla="*/ 5766384 w 5773150"/>
              <a:gd name="connsiteY4" fmla="*/ 102070 h 6858000"/>
              <a:gd name="connsiteX5" fmla="*/ 5761277 w 5773150"/>
              <a:gd name="connsiteY5" fmla="*/ 107443 h 6858000"/>
              <a:gd name="connsiteX6" fmla="*/ 5752316 w 5773150"/>
              <a:gd name="connsiteY6" fmla="*/ 295258 h 6858000"/>
              <a:gd name="connsiteX7" fmla="*/ 5746314 w 5773150"/>
              <a:gd name="connsiteY7" fmla="*/ 327740 h 6858000"/>
              <a:gd name="connsiteX8" fmla="*/ 5738881 w 5773150"/>
              <a:gd name="connsiteY8" fmla="*/ 351315 h 6858000"/>
              <a:gd name="connsiteX9" fmla="*/ 5736461 w 5773150"/>
              <a:gd name="connsiteY9" fmla="*/ 411657 h 6858000"/>
              <a:gd name="connsiteX10" fmla="*/ 5739349 w 5773150"/>
              <a:gd name="connsiteY10" fmla="*/ 511819 h 6858000"/>
              <a:gd name="connsiteX11" fmla="*/ 5738426 w 5773150"/>
              <a:gd name="connsiteY11" fmla="*/ 533052 h 6858000"/>
              <a:gd name="connsiteX12" fmla="*/ 5731528 w 5773150"/>
              <a:gd name="connsiteY12" fmla="*/ 550926 h 6858000"/>
              <a:gd name="connsiteX13" fmla="*/ 5724607 w 5773150"/>
              <a:gd name="connsiteY13" fmla="*/ 554743 h 6858000"/>
              <a:gd name="connsiteX14" fmla="*/ 5723119 w 5773150"/>
              <a:gd name="connsiteY14" fmla="*/ 566363 h 6858000"/>
              <a:gd name="connsiteX15" fmla="*/ 5721446 w 5773150"/>
              <a:gd name="connsiteY15" fmla="*/ 569374 h 6858000"/>
              <a:gd name="connsiteX16" fmla="*/ 5727098 w 5773150"/>
              <a:gd name="connsiteY16" fmla="*/ 625703 h 6858000"/>
              <a:gd name="connsiteX17" fmla="*/ 5718199 w 5773150"/>
              <a:gd name="connsiteY17" fmla="*/ 672062 h 6858000"/>
              <a:gd name="connsiteX18" fmla="*/ 5721559 w 5773150"/>
              <a:gd name="connsiteY18" fmla="*/ 799708 h 6858000"/>
              <a:gd name="connsiteX19" fmla="*/ 5706600 w 5773150"/>
              <a:gd name="connsiteY19" fmla="*/ 996786 h 6858000"/>
              <a:gd name="connsiteX20" fmla="*/ 5698779 w 5773150"/>
              <a:gd name="connsiteY20" fmla="*/ 1123394 h 6858000"/>
              <a:gd name="connsiteX21" fmla="*/ 5731557 w 5773150"/>
              <a:gd name="connsiteY21" fmla="*/ 1202870 h 6858000"/>
              <a:gd name="connsiteX22" fmla="*/ 5736580 w 5773150"/>
              <a:gd name="connsiteY22" fmla="*/ 1215292 h 6858000"/>
              <a:gd name="connsiteX23" fmla="*/ 5735505 w 5773150"/>
              <a:gd name="connsiteY23" fmla="*/ 1217172 h 6858000"/>
              <a:gd name="connsiteX24" fmla="*/ 5736321 w 5773150"/>
              <a:gd name="connsiteY24" fmla="*/ 1232680 h 6858000"/>
              <a:gd name="connsiteX25" fmla="*/ 5739880 w 5773150"/>
              <a:gd name="connsiteY25" fmla="*/ 1235358 h 6858000"/>
              <a:gd name="connsiteX26" fmla="*/ 5741500 w 5773150"/>
              <a:gd name="connsiteY26" fmla="*/ 1245773 h 6858000"/>
              <a:gd name="connsiteX27" fmla="*/ 5747543 w 5773150"/>
              <a:gd name="connsiteY27" fmla="*/ 1265687 h 6858000"/>
              <a:gd name="connsiteX28" fmla="*/ 5746000 w 5773150"/>
              <a:gd name="connsiteY28" fmla="*/ 1269978 h 6858000"/>
              <a:gd name="connsiteX29" fmla="*/ 5713210 w 5773150"/>
              <a:gd name="connsiteY29" fmla="*/ 1375228 h 6858000"/>
              <a:gd name="connsiteX30" fmla="*/ 5718231 w 5773150"/>
              <a:gd name="connsiteY30" fmla="*/ 1407489 h 6858000"/>
              <a:gd name="connsiteX31" fmla="*/ 5718549 w 5773150"/>
              <a:gd name="connsiteY31" fmla="*/ 1414144 h 6858000"/>
              <a:gd name="connsiteX32" fmla="*/ 5718270 w 5773150"/>
              <a:gd name="connsiteY32" fmla="*/ 1414342 h 6858000"/>
              <a:gd name="connsiteX33" fmla="*/ 5718039 w 5773150"/>
              <a:gd name="connsiteY33" fmla="*/ 1421494 h 6858000"/>
              <a:gd name="connsiteX34" fmla="*/ 5719130 w 5773150"/>
              <a:gd name="connsiteY34" fmla="*/ 1426276 h 6858000"/>
              <a:gd name="connsiteX35" fmla="*/ 5719749 w 5773150"/>
              <a:gd name="connsiteY35" fmla="*/ 1439183 h 6858000"/>
              <a:gd name="connsiteX36" fmla="*/ 5718068 w 5773150"/>
              <a:gd name="connsiteY36" fmla="*/ 1444070 h 6858000"/>
              <a:gd name="connsiteX37" fmla="*/ 5683760 w 5773150"/>
              <a:gd name="connsiteY37" fmla="*/ 1484872 h 6858000"/>
              <a:gd name="connsiteX38" fmla="*/ 5655213 w 5773150"/>
              <a:gd name="connsiteY38" fmla="*/ 1570335 h 6858000"/>
              <a:gd name="connsiteX39" fmla="*/ 5630336 w 5773150"/>
              <a:gd name="connsiteY39" fmla="*/ 1655809 h 6858000"/>
              <a:gd name="connsiteX40" fmla="*/ 5622971 w 5773150"/>
              <a:gd name="connsiteY40" fmla="*/ 1687176 h 6858000"/>
              <a:gd name="connsiteX41" fmla="*/ 5602601 w 5773150"/>
              <a:gd name="connsiteY41" fmla="*/ 1741240 h 6858000"/>
              <a:gd name="connsiteX42" fmla="*/ 5588781 w 5773150"/>
              <a:gd name="connsiteY42" fmla="*/ 1764858 h 6858000"/>
              <a:gd name="connsiteX43" fmla="*/ 5588947 w 5773150"/>
              <a:gd name="connsiteY43" fmla="*/ 1766091 h 6858000"/>
              <a:gd name="connsiteX44" fmla="*/ 5585214 w 5773150"/>
              <a:gd name="connsiteY44" fmla="*/ 1767564 h 6858000"/>
              <a:gd name="connsiteX45" fmla="*/ 5582552 w 5773150"/>
              <a:gd name="connsiteY45" fmla="*/ 1771907 h 6858000"/>
              <a:gd name="connsiteX46" fmla="*/ 5580211 w 5773150"/>
              <a:gd name="connsiteY46" fmla="*/ 1785016 h 6858000"/>
              <a:gd name="connsiteX47" fmla="*/ 5580144 w 5773150"/>
              <a:gd name="connsiteY47" fmla="*/ 1790155 h 6858000"/>
              <a:gd name="connsiteX48" fmla="*/ 5578316 w 5773150"/>
              <a:gd name="connsiteY48" fmla="*/ 1797230 h 6858000"/>
              <a:gd name="connsiteX49" fmla="*/ 5578012 w 5773150"/>
              <a:gd name="connsiteY49" fmla="*/ 1797341 h 6858000"/>
              <a:gd name="connsiteX50" fmla="*/ 5576805 w 5773150"/>
              <a:gd name="connsiteY50" fmla="*/ 1804097 h 6858000"/>
              <a:gd name="connsiteX51" fmla="*/ 5574175 w 5773150"/>
              <a:gd name="connsiteY51" fmla="*/ 1837992 h 6858000"/>
              <a:gd name="connsiteX52" fmla="*/ 5538573 w 5773150"/>
              <a:gd name="connsiteY52" fmla="*/ 1874590 h 6858000"/>
              <a:gd name="connsiteX53" fmla="*/ 5529775 w 5773150"/>
              <a:gd name="connsiteY53" fmla="*/ 1891237 h 6858000"/>
              <a:gd name="connsiteX54" fmla="*/ 5523694 w 5773150"/>
              <a:gd name="connsiteY54" fmla="*/ 1899776 h 6858000"/>
              <a:gd name="connsiteX55" fmla="*/ 5522424 w 5773150"/>
              <a:gd name="connsiteY55" fmla="*/ 1900078 h 6858000"/>
              <a:gd name="connsiteX56" fmla="*/ 5520031 w 5773150"/>
              <a:gd name="connsiteY56" fmla="*/ 1932606 h 6858000"/>
              <a:gd name="connsiteX57" fmla="*/ 5517631 w 5773150"/>
              <a:gd name="connsiteY57" fmla="*/ 1936394 h 6858000"/>
              <a:gd name="connsiteX58" fmla="*/ 5518736 w 5773150"/>
              <a:gd name="connsiteY58" fmla="*/ 1958275 h 6858000"/>
              <a:gd name="connsiteX59" fmla="*/ 5520575 w 5773150"/>
              <a:gd name="connsiteY59" fmla="*/ 1973057 h 6858000"/>
              <a:gd name="connsiteX60" fmla="*/ 5494788 w 5773150"/>
              <a:gd name="connsiteY60" fmla="*/ 2160875 h 6858000"/>
              <a:gd name="connsiteX61" fmla="*/ 5495547 w 5773150"/>
              <a:gd name="connsiteY61" fmla="*/ 2270995 h 6858000"/>
              <a:gd name="connsiteX62" fmla="*/ 5473327 w 5773150"/>
              <a:gd name="connsiteY62" fmla="*/ 2341361 h 6858000"/>
              <a:gd name="connsiteX63" fmla="*/ 5444557 w 5773150"/>
              <a:gd name="connsiteY63" fmla="*/ 2359357 h 6858000"/>
              <a:gd name="connsiteX64" fmla="*/ 5410799 w 5773150"/>
              <a:gd name="connsiteY64" fmla="*/ 2539631 h 6858000"/>
              <a:gd name="connsiteX65" fmla="*/ 5392086 w 5773150"/>
              <a:gd name="connsiteY65" fmla="*/ 2583107 h 6858000"/>
              <a:gd name="connsiteX66" fmla="*/ 5396221 w 5773150"/>
              <a:gd name="connsiteY66" fmla="*/ 2626625 h 6858000"/>
              <a:gd name="connsiteX67" fmla="*/ 5384605 w 5773150"/>
              <a:gd name="connsiteY67" fmla="*/ 2641276 h 6858000"/>
              <a:gd name="connsiteX68" fmla="*/ 5382375 w 5773150"/>
              <a:gd name="connsiteY68" fmla="*/ 2643748 h 6858000"/>
              <a:gd name="connsiteX69" fmla="*/ 5378376 w 5773150"/>
              <a:gd name="connsiteY69" fmla="*/ 2654882 h 6858000"/>
              <a:gd name="connsiteX70" fmla="*/ 5371098 w 5773150"/>
              <a:gd name="connsiteY70" fmla="*/ 2656453 h 6858000"/>
              <a:gd name="connsiteX71" fmla="*/ 5360670 w 5773150"/>
              <a:gd name="connsiteY71" fmla="*/ 2672090 h 6858000"/>
              <a:gd name="connsiteX72" fmla="*/ 5355023 w 5773150"/>
              <a:gd name="connsiteY72" fmla="*/ 2693024 h 6858000"/>
              <a:gd name="connsiteX73" fmla="*/ 5334290 w 5773150"/>
              <a:gd name="connsiteY73" fmla="*/ 2767224 h 6858000"/>
              <a:gd name="connsiteX74" fmla="*/ 5334675 w 5773150"/>
              <a:gd name="connsiteY74" fmla="*/ 2780287 h 6858000"/>
              <a:gd name="connsiteX75" fmla="*/ 5318729 w 5773150"/>
              <a:gd name="connsiteY75" fmla="*/ 2818533 h 6858000"/>
              <a:gd name="connsiteX76" fmla="*/ 5308395 w 5773150"/>
              <a:gd name="connsiteY76" fmla="*/ 2853605 h 6858000"/>
              <a:gd name="connsiteX77" fmla="*/ 5305322 w 5773150"/>
              <a:gd name="connsiteY77" fmla="*/ 2877253 h 6858000"/>
              <a:gd name="connsiteX78" fmla="*/ 5301489 w 5773150"/>
              <a:gd name="connsiteY78" fmla="*/ 2882681 h 6858000"/>
              <a:gd name="connsiteX79" fmla="*/ 5294118 w 5773150"/>
              <a:gd name="connsiteY79" fmla="*/ 2905402 h 6858000"/>
              <a:gd name="connsiteX80" fmla="*/ 5294526 w 5773150"/>
              <a:gd name="connsiteY80" fmla="*/ 2918038 h 6858000"/>
              <a:gd name="connsiteX81" fmla="*/ 5283716 w 5773150"/>
              <a:gd name="connsiteY81" fmla="*/ 2927650 h 6858000"/>
              <a:gd name="connsiteX82" fmla="*/ 5277240 w 5773150"/>
              <a:gd name="connsiteY82" fmla="*/ 2929023 h 6858000"/>
              <a:gd name="connsiteX83" fmla="*/ 5275633 w 5773150"/>
              <a:gd name="connsiteY83" fmla="*/ 2946120 h 6858000"/>
              <a:gd name="connsiteX84" fmla="*/ 5266576 w 5773150"/>
              <a:gd name="connsiteY84" fmla="*/ 2958163 h 6858000"/>
              <a:gd name="connsiteX85" fmla="*/ 5267255 w 5773150"/>
              <a:gd name="connsiteY85" fmla="*/ 2970848 h 6858000"/>
              <a:gd name="connsiteX86" fmla="*/ 5265185 w 5773150"/>
              <a:gd name="connsiteY86" fmla="*/ 2975513 h 6858000"/>
              <a:gd name="connsiteX87" fmla="*/ 5259313 w 5773150"/>
              <a:gd name="connsiteY87" fmla="*/ 2986924 h 6858000"/>
              <a:gd name="connsiteX88" fmla="*/ 5247802 w 5773150"/>
              <a:gd name="connsiteY88" fmla="*/ 3006258 h 6858000"/>
              <a:gd name="connsiteX89" fmla="*/ 5245279 w 5773150"/>
              <a:gd name="connsiteY89" fmla="*/ 3012562 h 6858000"/>
              <a:gd name="connsiteX90" fmla="*/ 5232206 w 5773150"/>
              <a:gd name="connsiteY90" fmla="*/ 3024355 h 6858000"/>
              <a:gd name="connsiteX91" fmla="*/ 5217115 w 5773150"/>
              <a:gd name="connsiteY91" fmla="*/ 3049786 h 6858000"/>
              <a:gd name="connsiteX92" fmla="*/ 5176572 w 5773150"/>
              <a:gd name="connsiteY92" fmla="*/ 3090998 h 6858000"/>
              <a:gd name="connsiteX93" fmla="*/ 5155861 w 5773150"/>
              <a:gd name="connsiteY93" fmla="*/ 3116019 h 6858000"/>
              <a:gd name="connsiteX94" fmla="*/ 5138549 w 5773150"/>
              <a:gd name="connsiteY94" fmla="*/ 3132106 h 6858000"/>
              <a:gd name="connsiteX95" fmla="*/ 5106546 w 5773150"/>
              <a:gd name="connsiteY95" fmla="*/ 3184456 h 6858000"/>
              <a:gd name="connsiteX96" fmla="*/ 5058542 w 5773150"/>
              <a:gd name="connsiteY96" fmla="*/ 3275999 h 6858000"/>
              <a:gd name="connsiteX97" fmla="*/ 5047232 w 5773150"/>
              <a:gd name="connsiteY97" fmla="*/ 3294370 h 6858000"/>
              <a:gd name="connsiteX98" fmla="*/ 5033169 w 5773150"/>
              <a:gd name="connsiteY98" fmla="*/ 3305717 h 6858000"/>
              <a:gd name="connsiteX99" fmla="*/ 5026122 w 5773150"/>
              <a:gd name="connsiteY99" fmla="*/ 3304478 h 6858000"/>
              <a:gd name="connsiteX100" fmla="*/ 5019204 w 5773150"/>
              <a:gd name="connsiteY100" fmla="*/ 3313868 h 6858000"/>
              <a:gd name="connsiteX101" fmla="*/ 5016458 w 5773150"/>
              <a:gd name="connsiteY101" fmla="*/ 3315437 h 6858000"/>
              <a:gd name="connsiteX102" fmla="*/ 5001612 w 5773150"/>
              <a:gd name="connsiteY102" fmla="*/ 3325366 h 6858000"/>
              <a:gd name="connsiteX103" fmla="*/ 4992447 w 5773150"/>
              <a:gd name="connsiteY103" fmla="*/ 3369627 h 6858000"/>
              <a:gd name="connsiteX104" fmla="*/ 4962640 w 5773150"/>
              <a:gd name="connsiteY104" fmla="*/ 3405111 h 6858000"/>
              <a:gd name="connsiteX105" fmla="*/ 4885437 w 5773150"/>
              <a:gd name="connsiteY105" fmla="*/ 3542476 h 6858000"/>
              <a:gd name="connsiteX106" fmla="*/ 4847328 w 5773150"/>
              <a:gd name="connsiteY106" fmla="*/ 3575653 h 6858000"/>
              <a:gd name="connsiteX107" fmla="*/ 4767104 w 5773150"/>
              <a:gd name="connsiteY107" fmla="*/ 3661469 h 6858000"/>
              <a:gd name="connsiteX108" fmla="*/ 4704780 w 5773150"/>
              <a:gd name="connsiteY108" fmla="*/ 3873639 h 6858000"/>
              <a:gd name="connsiteX109" fmla="*/ 4706808 w 5773150"/>
              <a:gd name="connsiteY109" fmla="*/ 3888925 h 6858000"/>
              <a:gd name="connsiteX110" fmla="*/ 4704311 w 5773150"/>
              <a:gd name="connsiteY110" fmla="*/ 3903419 h 6858000"/>
              <a:gd name="connsiteX111" fmla="*/ 4702575 w 5773150"/>
              <a:gd name="connsiteY111" fmla="*/ 3904376 h 6858000"/>
              <a:gd name="connsiteX112" fmla="*/ 4695419 w 5773150"/>
              <a:gd name="connsiteY112" fmla="*/ 3918796 h 6858000"/>
              <a:gd name="connsiteX113" fmla="*/ 4696713 w 5773150"/>
              <a:gd name="connsiteY113" fmla="*/ 3923588 h 6858000"/>
              <a:gd name="connsiteX114" fmla="*/ 4692700 w 5773150"/>
              <a:gd name="connsiteY114" fmla="*/ 3933994 h 6858000"/>
              <a:gd name="connsiteX115" fmla="*/ 4687213 w 5773150"/>
              <a:gd name="connsiteY115" fmla="*/ 3955874 h 6858000"/>
              <a:gd name="connsiteX116" fmla="*/ 4683919 w 5773150"/>
              <a:gd name="connsiteY116" fmla="*/ 3958674 h 6858000"/>
              <a:gd name="connsiteX117" fmla="*/ 4606919 w 5773150"/>
              <a:gd name="connsiteY117" fmla="*/ 4030764 h 6858000"/>
              <a:gd name="connsiteX118" fmla="*/ 4591395 w 5773150"/>
              <a:gd name="connsiteY118" fmla="*/ 4069165 h 6858000"/>
              <a:gd name="connsiteX119" fmla="*/ 4591089 w 5773150"/>
              <a:gd name="connsiteY119" fmla="*/ 4069157 h 6858000"/>
              <a:gd name="connsiteX120" fmla="*/ 4587337 w 5773150"/>
              <a:gd name="connsiteY120" fmla="*/ 4075398 h 6858000"/>
              <a:gd name="connsiteX121" fmla="*/ 4585754 w 5773150"/>
              <a:gd name="connsiteY121" fmla="*/ 4080409 h 6858000"/>
              <a:gd name="connsiteX122" fmla="*/ 4576058 w 5773150"/>
              <a:gd name="connsiteY122" fmla="*/ 4095613 h 6858000"/>
              <a:gd name="connsiteX123" fmla="*/ 4572245 w 5773150"/>
              <a:gd name="connsiteY123" fmla="*/ 4095632 h 6858000"/>
              <a:gd name="connsiteX124" fmla="*/ 4572030 w 5773150"/>
              <a:gd name="connsiteY124" fmla="*/ 4096903 h 6858000"/>
              <a:gd name="connsiteX125" fmla="*/ 4454298 w 5773150"/>
              <a:gd name="connsiteY125" fmla="*/ 4262280 h 6858000"/>
              <a:gd name="connsiteX126" fmla="*/ 4403153 w 5773150"/>
              <a:gd name="connsiteY126" fmla="*/ 4335179 h 6858000"/>
              <a:gd name="connsiteX127" fmla="*/ 4360039 w 5773150"/>
              <a:gd name="connsiteY127" fmla="*/ 4362080 h 6858000"/>
              <a:gd name="connsiteX128" fmla="*/ 4357068 w 5773150"/>
              <a:gd name="connsiteY128" fmla="*/ 4366231 h 6858000"/>
              <a:gd name="connsiteX129" fmla="*/ 4353801 w 5773150"/>
              <a:gd name="connsiteY129" fmla="*/ 4379126 h 6858000"/>
              <a:gd name="connsiteX130" fmla="*/ 4353370 w 5773150"/>
              <a:gd name="connsiteY130" fmla="*/ 4384233 h 6858000"/>
              <a:gd name="connsiteX131" fmla="*/ 4351043 w 5773150"/>
              <a:gd name="connsiteY131" fmla="*/ 4391157 h 6858000"/>
              <a:gd name="connsiteX132" fmla="*/ 4350731 w 5773150"/>
              <a:gd name="connsiteY132" fmla="*/ 4391247 h 6858000"/>
              <a:gd name="connsiteX133" fmla="*/ 4349047 w 5773150"/>
              <a:gd name="connsiteY133" fmla="*/ 4397893 h 6858000"/>
              <a:gd name="connsiteX134" fmla="*/ 4344022 w 5773150"/>
              <a:gd name="connsiteY134" fmla="*/ 4431453 h 6858000"/>
              <a:gd name="connsiteX135" fmla="*/ 4305819 w 5773150"/>
              <a:gd name="connsiteY135" fmla="*/ 4465595 h 6858000"/>
              <a:gd name="connsiteX136" fmla="*/ 4295842 w 5773150"/>
              <a:gd name="connsiteY136" fmla="*/ 4481597 h 6858000"/>
              <a:gd name="connsiteX137" fmla="*/ 4289154 w 5773150"/>
              <a:gd name="connsiteY137" fmla="*/ 4489703 h 6858000"/>
              <a:gd name="connsiteX138" fmla="*/ 4287862 w 5773150"/>
              <a:gd name="connsiteY138" fmla="*/ 4489926 h 6858000"/>
              <a:gd name="connsiteX139" fmla="*/ 4283172 w 5773150"/>
              <a:gd name="connsiteY139" fmla="*/ 4522137 h 6858000"/>
              <a:gd name="connsiteX140" fmla="*/ 4280503 w 5773150"/>
              <a:gd name="connsiteY140" fmla="*/ 4525754 h 6858000"/>
              <a:gd name="connsiteX141" fmla="*/ 4280064 w 5773150"/>
              <a:gd name="connsiteY141" fmla="*/ 4547595 h 6858000"/>
              <a:gd name="connsiteX142" fmla="*/ 4278441 w 5773150"/>
              <a:gd name="connsiteY142" fmla="*/ 4558429 h 6858000"/>
              <a:gd name="connsiteX143" fmla="*/ 4280863 w 5773150"/>
              <a:gd name="connsiteY143" fmla="*/ 4562417 h 6858000"/>
              <a:gd name="connsiteX144" fmla="*/ 4277004 w 5773150"/>
              <a:gd name="connsiteY144" fmla="*/ 4577939 h 6858000"/>
              <a:gd name="connsiteX145" fmla="*/ 4275476 w 5773150"/>
              <a:gd name="connsiteY145" fmla="*/ 4579371 h 6858000"/>
              <a:gd name="connsiteX146" fmla="*/ 4276334 w 5773150"/>
              <a:gd name="connsiteY146" fmla="*/ 4593473 h 6858000"/>
              <a:gd name="connsiteX147" fmla="*/ 4281939 w 5773150"/>
              <a:gd name="connsiteY147" fmla="*/ 4606870 h 6858000"/>
              <a:gd name="connsiteX148" fmla="*/ 4233839 w 5773150"/>
              <a:gd name="connsiteY148" fmla="*/ 4733904 h 6858000"/>
              <a:gd name="connsiteX149" fmla="*/ 4234794 w 5773150"/>
              <a:gd name="connsiteY149" fmla="*/ 4857271 h 6858000"/>
              <a:gd name="connsiteX150" fmla="*/ 4207596 w 5773150"/>
              <a:gd name="connsiteY150" fmla="*/ 4925868 h 6858000"/>
              <a:gd name="connsiteX151" fmla="*/ 4177540 w 5773150"/>
              <a:gd name="connsiteY151" fmla="*/ 4941939 h 6858000"/>
              <a:gd name="connsiteX152" fmla="*/ 4131041 w 5773150"/>
              <a:gd name="connsiteY152" fmla="*/ 5119156 h 6858000"/>
              <a:gd name="connsiteX153" fmla="*/ 4109250 w 5773150"/>
              <a:gd name="connsiteY153" fmla="*/ 5161219 h 6858000"/>
              <a:gd name="connsiteX154" fmla="*/ 4110314 w 5773150"/>
              <a:gd name="connsiteY154" fmla="*/ 5204785 h 6858000"/>
              <a:gd name="connsiteX155" fmla="*/ 4097659 w 5773150"/>
              <a:gd name="connsiteY155" fmla="*/ 5218622 h 6858000"/>
              <a:gd name="connsiteX156" fmla="*/ 4095256 w 5773150"/>
              <a:gd name="connsiteY156" fmla="*/ 5220937 h 6858000"/>
              <a:gd name="connsiteX157" fmla="*/ 4090467 w 5773150"/>
              <a:gd name="connsiteY157" fmla="*/ 5231761 h 6858000"/>
              <a:gd name="connsiteX158" fmla="*/ 4083075 w 5773150"/>
              <a:gd name="connsiteY158" fmla="*/ 5232862 h 6858000"/>
              <a:gd name="connsiteX159" fmla="*/ 4037326 w 5773150"/>
              <a:gd name="connsiteY159" fmla="*/ 5367558 h 6858000"/>
              <a:gd name="connsiteX160" fmla="*/ 4017249 w 5773150"/>
              <a:gd name="connsiteY160" fmla="*/ 5425813 h 6858000"/>
              <a:gd name="connsiteX161" fmla="*/ 4003539 w 5773150"/>
              <a:gd name="connsiteY161" fmla="*/ 5446090 h 6858000"/>
              <a:gd name="connsiteX162" fmla="*/ 3957205 w 5773150"/>
              <a:gd name="connsiteY162" fmla="*/ 5526392 h 6858000"/>
              <a:gd name="connsiteX163" fmla="*/ 3923369 w 5773150"/>
              <a:gd name="connsiteY163" fmla="*/ 5597055 h 6858000"/>
              <a:gd name="connsiteX164" fmla="*/ 3924699 w 5773150"/>
              <a:gd name="connsiteY164" fmla="*/ 5656420 h 6858000"/>
              <a:gd name="connsiteX165" fmla="*/ 3918490 w 5773150"/>
              <a:gd name="connsiteY165" fmla="*/ 5659739 h 6858000"/>
              <a:gd name="connsiteX166" fmla="*/ 3906741 w 5773150"/>
              <a:gd name="connsiteY166" fmla="*/ 5696859 h 6858000"/>
              <a:gd name="connsiteX167" fmla="*/ 3896975 w 5773150"/>
              <a:gd name="connsiteY167" fmla="*/ 5836200 h 6858000"/>
              <a:gd name="connsiteX168" fmla="*/ 3873147 w 5773150"/>
              <a:gd name="connsiteY168" fmla="*/ 5908482 h 6858000"/>
              <a:gd name="connsiteX169" fmla="*/ 3859627 w 5773150"/>
              <a:gd name="connsiteY169" fmla="*/ 5932636 h 6858000"/>
              <a:gd name="connsiteX170" fmla="*/ 3837289 w 5773150"/>
              <a:gd name="connsiteY170" fmla="*/ 5973195 h 6858000"/>
              <a:gd name="connsiteX171" fmla="*/ 3808128 w 5773150"/>
              <a:gd name="connsiteY171" fmla="*/ 5999815 h 6858000"/>
              <a:gd name="connsiteX172" fmla="*/ 3794389 w 5773150"/>
              <a:gd name="connsiteY172" fmla="*/ 6035197 h 6858000"/>
              <a:gd name="connsiteX173" fmla="*/ 3807321 w 5773150"/>
              <a:gd name="connsiteY173" fmla="*/ 6048196 h 6858000"/>
              <a:gd name="connsiteX174" fmla="*/ 3755396 w 5773150"/>
              <a:gd name="connsiteY174" fmla="*/ 6139024 h 6858000"/>
              <a:gd name="connsiteX175" fmla="*/ 3741103 w 5773150"/>
              <a:gd name="connsiteY175" fmla="*/ 6171711 h 6858000"/>
              <a:gd name="connsiteX176" fmla="*/ 3697544 w 5773150"/>
              <a:gd name="connsiteY176" fmla="*/ 6259653 h 6858000"/>
              <a:gd name="connsiteX177" fmla="*/ 3650470 w 5773150"/>
              <a:gd name="connsiteY177" fmla="*/ 6346715 h 6858000"/>
              <a:gd name="connsiteX178" fmla="*/ 3603128 w 5773150"/>
              <a:gd name="connsiteY178" fmla="*/ 6392515 h 6858000"/>
              <a:gd name="connsiteX179" fmla="*/ 3566534 w 5773150"/>
              <a:gd name="connsiteY179" fmla="*/ 6464704 h 6858000"/>
              <a:gd name="connsiteX180" fmla="*/ 3557558 w 5773150"/>
              <a:gd name="connsiteY180" fmla="*/ 6475940 h 6858000"/>
              <a:gd name="connsiteX181" fmla="*/ 3467778 w 5773150"/>
              <a:gd name="connsiteY181" fmla="*/ 6598594 h 6858000"/>
              <a:gd name="connsiteX182" fmla="*/ 3406680 w 5773150"/>
              <a:gd name="connsiteY182" fmla="*/ 6665163 h 6858000"/>
              <a:gd name="connsiteX183" fmla="*/ 3298660 w 5773150"/>
              <a:gd name="connsiteY183" fmla="*/ 6829172 h 6858000"/>
              <a:gd name="connsiteX184" fmla="*/ 3279359 w 5773150"/>
              <a:gd name="connsiteY184" fmla="*/ 6858000 h 6858000"/>
              <a:gd name="connsiteX185" fmla="*/ 0 w 5773150"/>
              <a:gd name="connsiteY18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5773150" h="6858000">
                <a:moveTo>
                  <a:pt x="0" y="0"/>
                </a:moveTo>
                <a:lnTo>
                  <a:pt x="5743678" y="0"/>
                </a:lnTo>
                <a:lnTo>
                  <a:pt x="5751391" y="30573"/>
                </a:lnTo>
                <a:cubicBezTo>
                  <a:pt x="5755183" y="41656"/>
                  <a:pt x="5760175" y="52820"/>
                  <a:pt x="5766902" y="64019"/>
                </a:cubicBezTo>
                <a:cubicBezTo>
                  <a:pt x="5775432" y="73156"/>
                  <a:pt x="5775199" y="90194"/>
                  <a:pt x="5766384" y="102070"/>
                </a:cubicBezTo>
                <a:cubicBezTo>
                  <a:pt x="5764867" y="104110"/>
                  <a:pt x="5763145" y="105922"/>
                  <a:pt x="5761277" y="107443"/>
                </a:cubicBezTo>
                <a:cubicBezTo>
                  <a:pt x="5758933" y="139641"/>
                  <a:pt x="5754809" y="258542"/>
                  <a:pt x="5752316" y="295258"/>
                </a:cubicBezTo>
                <a:cubicBezTo>
                  <a:pt x="5738492" y="294758"/>
                  <a:pt x="5757608" y="318519"/>
                  <a:pt x="5746314" y="327740"/>
                </a:cubicBezTo>
                <a:cubicBezTo>
                  <a:pt x="5736871" y="333999"/>
                  <a:pt x="5740467" y="342667"/>
                  <a:pt x="5738881" y="351315"/>
                </a:cubicBezTo>
                <a:cubicBezTo>
                  <a:pt x="5730234" y="361036"/>
                  <a:pt x="5731385" y="400223"/>
                  <a:pt x="5736461" y="411657"/>
                </a:cubicBezTo>
                <a:cubicBezTo>
                  <a:pt x="5756734" y="441057"/>
                  <a:pt x="5724191" y="487822"/>
                  <a:pt x="5739349" y="511819"/>
                </a:cubicBezTo>
                <a:cubicBezTo>
                  <a:pt x="5740531" y="519425"/>
                  <a:pt x="5740006" y="526440"/>
                  <a:pt x="5738426" y="533052"/>
                </a:cubicBezTo>
                <a:lnTo>
                  <a:pt x="5731528" y="550926"/>
                </a:lnTo>
                <a:lnTo>
                  <a:pt x="5724607" y="554743"/>
                </a:lnTo>
                <a:lnTo>
                  <a:pt x="5723119" y="566363"/>
                </a:lnTo>
                <a:lnTo>
                  <a:pt x="5721446" y="569374"/>
                </a:lnTo>
                <a:cubicBezTo>
                  <a:pt x="5722109" y="579264"/>
                  <a:pt x="5727640" y="608589"/>
                  <a:pt x="5727098" y="625703"/>
                </a:cubicBezTo>
                <a:cubicBezTo>
                  <a:pt x="5720765" y="657876"/>
                  <a:pt x="5748028" y="639054"/>
                  <a:pt x="5718199" y="672062"/>
                </a:cubicBezTo>
                <a:cubicBezTo>
                  <a:pt x="5728541" y="727155"/>
                  <a:pt x="5696651" y="752273"/>
                  <a:pt x="5721559" y="799708"/>
                </a:cubicBezTo>
                <a:cubicBezTo>
                  <a:pt x="5723793" y="864308"/>
                  <a:pt x="5706512" y="931254"/>
                  <a:pt x="5706600" y="996786"/>
                </a:cubicBezTo>
                <a:cubicBezTo>
                  <a:pt x="5701422" y="1044681"/>
                  <a:pt x="5722027" y="1077722"/>
                  <a:pt x="5698779" y="1123394"/>
                </a:cubicBezTo>
                <a:cubicBezTo>
                  <a:pt x="5702808" y="1126021"/>
                  <a:pt x="5729183" y="1198935"/>
                  <a:pt x="5731557" y="1202870"/>
                </a:cubicBezTo>
                <a:lnTo>
                  <a:pt x="5736580" y="1215292"/>
                </a:lnTo>
                <a:lnTo>
                  <a:pt x="5735505" y="1217172"/>
                </a:lnTo>
                <a:cubicBezTo>
                  <a:pt x="5733380" y="1225092"/>
                  <a:pt x="5734203" y="1229635"/>
                  <a:pt x="5736321" y="1232680"/>
                </a:cubicBezTo>
                <a:lnTo>
                  <a:pt x="5739880" y="1235358"/>
                </a:lnTo>
                <a:lnTo>
                  <a:pt x="5741500" y="1245773"/>
                </a:lnTo>
                <a:lnTo>
                  <a:pt x="5747543" y="1265687"/>
                </a:lnTo>
                <a:lnTo>
                  <a:pt x="5746000" y="1269978"/>
                </a:lnTo>
                <a:lnTo>
                  <a:pt x="5713210" y="1375228"/>
                </a:lnTo>
                <a:cubicBezTo>
                  <a:pt x="5715338" y="1385493"/>
                  <a:pt x="5717065" y="1396315"/>
                  <a:pt x="5718231" y="1407489"/>
                </a:cubicBezTo>
                <a:lnTo>
                  <a:pt x="5718549" y="1414144"/>
                </a:lnTo>
                <a:lnTo>
                  <a:pt x="5718270" y="1414342"/>
                </a:lnTo>
                <a:cubicBezTo>
                  <a:pt x="5717731" y="1415932"/>
                  <a:pt x="5717607" y="1418173"/>
                  <a:pt x="5718039" y="1421494"/>
                </a:cubicBezTo>
                <a:lnTo>
                  <a:pt x="5719130" y="1426276"/>
                </a:lnTo>
                <a:lnTo>
                  <a:pt x="5719749" y="1439183"/>
                </a:lnTo>
                <a:lnTo>
                  <a:pt x="5718068" y="1444070"/>
                </a:lnTo>
                <a:cubicBezTo>
                  <a:pt x="5706546" y="1461201"/>
                  <a:pt x="5668509" y="1454838"/>
                  <a:pt x="5683760" y="1484872"/>
                </a:cubicBezTo>
                <a:cubicBezTo>
                  <a:pt x="5674680" y="1518718"/>
                  <a:pt x="5649677" y="1535628"/>
                  <a:pt x="5655213" y="1570335"/>
                </a:cubicBezTo>
                <a:cubicBezTo>
                  <a:pt x="5646629" y="1601999"/>
                  <a:pt x="5631412" y="1627433"/>
                  <a:pt x="5630336" y="1655809"/>
                </a:cubicBezTo>
                <a:cubicBezTo>
                  <a:pt x="5621171" y="1665112"/>
                  <a:pt x="5615969" y="1674755"/>
                  <a:pt x="5622971" y="1687176"/>
                </a:cubicBezTo>
                <a:cubicBezTo>
                  <a:pt x="5612223" y="1716027"/>
                  <a:pt x="5596756" y="1719733"/>
                  <a:pt x="5602601" y="1741240"/>
                </a:cubicBezTo>
                <a:cubicBezTo>
                  <a:pt x="5576295" y="1752284"/>
                  <a:pt x="5584462" y="1755416"/>
                  <a:pt x="5588781" y="1764858"/>
                </a:cubicBezTo>
                <a:lnTo>
                  <a:pt x="5588947" y="1766091"/>
                </a:lnTo>
                <a:lnTo>
                  <a:pt x="5585214" y="1767564"/>
                </a:lnTo>
                <a:lnTo>
                  <a:pt x="5582552" y="1771907"/>
                </a:lnTo>
                <a:lnTo>
                  <a:pt x="5580211" y="1785016"/>
                </a:lnTo>
                <a:lnTo>
                  <a:pt x="5580144" y="1790155"/>
                </a:lnTo>
                <a:cubicBezTo>
                  <a:pt x="5579795" y="1793615"/>
                  <a:pt x="5579174" y="1795816"/>
                  <a:pt x="5578316" y="1797230"/>
                </a:cubicBezTo>
                <a:lnTo>
                  <a:pt x="5578012" y="1797341"/>
                </a:lnTo>
                <a:lnTo>
                  <a:pt x="5576805" y="1804097"/>
                </a:lnTo>
                <a:cubicBezTo>
                  <a:pt x="5575363" y="1815650"/>
                  <a:pt x="5574518" y="1827037"/>
                  <a:pt x="5574175" y="1837992"/>
                </a:cubicBezTo>
                <a:cubicBezTo>
                  <a:pt x="5557462" y="1843069"/>
                  <a:pt x="5564796" y="1885741"/>
                  <a:pt x="5538573" y="1874590"/>
                </a:cubicBezTo>
                <a:cubicBezTo>
                  <a:pt x="5537299" y="1889161"/>
                  <a:pt x="5546475" y="1900511"/>
                  <a:pt x="5529775" y="1891237"/>
                </a:cubicBezTo>
                <a:cubicBezTo>
                  <a:pt x="5528841" y="1895903"/>
                  <a:pt x="5526597" y="1898352"/>
                  <a:pt x="5523694" y="1899776"/>
                </a:cubicBezTo>
                <a:lnTo>
                  <a:pt x="5522424" y="1900078"/>
                </a:lnTo>
                <a:lnTo>
                  <a:pt x="5520031" y="1932606"/>
                </a:lnTo>
                <a:lnTo>
                  <a:pt x="5517631" y="1936394"/>
                </a:lnTo>
                <a:lnTo>
                  <a:pt x="5518736" y="1958275"/>
                </a:lnTo>
                <a:lnTo>
                  <a:pt x="5520575" y="1973057"/>
                </a:lnTo>
                <a:lnTo>
                  <a:pt x="5494788" y="2160875"/>
                </a:lnTo>
                <a:cubicBezTo>
                  <a:pt x="5491310" y="2207647"/>
                  <a:pt x="5503036" y="2214838"/>
                  <a:pt x="5495547" y="2270995"/>
                </a:cubicBezTo>
                <a:cubicBezTo>
                  <a:pt x="5458835" y="2262012"/>
                  <a:pt x="5510792" y="2386959"/>
                  <a:pt x="5473327" y="2341361"/>
                </a:cubicBezTo>
                <a:cubicBezTo>
                  <a:pt x="5472407" y="2358369"/>
                  <a:pt x="5453871" y="2371442"/>
                  <a:pt x="5444557" y="2359357"/>
                </a:cubicBezTo>
                <a:cubicBezTo>
                  <a:pt x="5456929" y="2414891"/>
                  <a:pt x="5413654" y="2481170"/>
                  <a:pt x="5410799" y="2539631"/>
                </a:cubicBezTo>
                <a:cubicBezTo>
                  <a:pt x="5375706" y="2562954"/>
                  <a:pt x="5405218" y="2552984"/>
                  <a:pt x="5392086" y="2583107"/>
                </a:cubicBezTo>
                <a:cubicBezTo>
                  <a:pt x="5419473" y="2580934"/>
                  <a:pt x="5368223" y="2617657"/>
                  <a:pt x="5396221" y="2626625"/>
                </a:cubicBezTo>
                <a:cubicBezTo>
                  <a:pt x="5392944" y="2631822"/>
                  <a:pt x="5388887" y="2636576"/>
                  <a:pt x="5384605" y="2641276"/>
                </a:cubicBezTo>
                <a:lnTo>
                  <a:pt x="5382375" y="2643748"/>
                </a:lnTo>
                <a:lnTo>
                  <a:pt x="5378376" y="2654882"/>
                </a:lnTo>
                <a:lnTo>
                  <a:pt x="5371098" y="2656453"/>
                </a:lnTo>
                <a:lnTo>
                  <a:pt x="5360670" y="2672090"/>
                </a:lnTo>
                <a:cubicBezTo>
                  <a:pt x="5357715" y="2678188"/>
                  <a:pt x="5355645" y="2685034"/>
                  <a:pt x="5355023" y="2693024"/>
                </a:cubicBezTo>
                <a:cubicBezTo>
                  <a:pt x="5361493" y="2714719"/>
                  <a:pt x="5340211" y="2740505"/>
                  <a:pt x="5334290" y="2767224"/>
                </a:cubicBezTo>
                <a:lnTo>
                  <a:pt x="5334675" y="2780287"/>
                </a:lnTo>
                <a:lnTo>
                  <a:pt x="5318729" y="2818533"/>
                </a:lnTo>
                <a:cubicBezTo>
                  <a:pt x="5314717" y="2829555"/>
                  <a:pt x="5311133" y="2841142"/>
                  <a:pt x="5308395" y="2853605"/>
                </a:cubicBezTo>
                <a:lnTo>
                  <a:pt x="5305322" y="2877253"/>
                </a:lnTo>
                <a:lnTo>
                  <a:pt x="5301489" y="2882681"/>
                </a:lnTo>
                <a:cubicBezTo>
                  <a:pt x="5299075" y="2893219"/>
                  <a:pt x="5303638" y="2909145"/>
                  <a:pt x="5294118" y="2905402"/>
                </a:cubicBezTo>
                <a:lnTo>
                  <a:pt x="5294526" y="2918038"/>
                </a:lnTo>
                <a:lnTo>
                  <a:pt x="5283716" y="2927650"/>
                </a:lnTo>
                <a:cubicBezTo>
                  <a:pt x="5281569" y="2928458"/>
                  <a:pt x="5279386" y="2928919"/>
                  <a:pt x="5277240" y="2929023"/>
                </a:cubicBezTo>
                <a:lnTo>
                  <a:pt x="5275633" y="2946120"/>
                </a:lnTo>
                <a:lnTo>
                  <a:pt x="5266576" y="2958163"/>
                </a:lnTo>
                <a:lnTo>
                  <a:pt x="5267255" y="2970848"/>
                </a:lnTo>
                <a:lnTo>
                  <a:pt x="5265185" y="2975513"/>
                </a:lnTo>
                <a:lnTo>
                  <a:pt x="5259313" y="2986924"/>
                </a:lnTo>
                <a:cubicBezTo>
                  <a:pt x="5255780" y="2992640"/>
                  <a:pt x="5251658" y="2998994"/>
                  <a:pt x="5247802" y="3006258"/>
                </a:cubicBezTo>
                <a:lnTo>
                  <a:pt x="5245279" y="3012562"/>
                </a:lnTo>
                <a:lnTo>
                  <a:pt x="5232206" y="3024355"/>
                </a:lnTo>
                <a:cubicBezTo>
                  <a:pt x="5222427" y="3032866"/>
                  <a:pt x="5215538" y="3039771"/>
                  <a:pt x="5217115" y="3049786"/>
                </a:cubicBezTo>
                <a:cubicBezTo>
                  <a:pt x="5203961" y="3062817"/>
                  <a:pt x="5175346" y="3066969"/>
                  <a:pt x="5176572" y="3090998"/>
                </a:cubicBezTo>
                <a:cubicBezTo>
                  <a:pt x="5166573" y="3081252"/>
                  <a:pt x="5168849" y="3115369"/>
                  <a:pt x="5155861" y="3116019"/>
                </a:cubicBezTo>
                <a:cubicBezTo>
                  <a:pt x="5145726" y="3115265"/>
                  <a:pt x="5144054" y="3125438"/>
                  <a:pt x="5138549" y="3132106"/>
                </a:cubicBezTo>
                <a:cubicBezTo>
                  <a:pt x="5127269" y="3134983"/>
                  <a:pt x="5108506" y="3170815"/>
                  <a:pt x="5106546" y="3184456"/>
                </a:cubicBezTo>
                <a:cubicBezTo>
                  <a:pt x="5106861" y="3224391"/>
                  <a:pt x="5059318" y="3244332"/>
                  <a:pt x="5058542" y="3275999"/>
                </a:cubicBezTo>
                <a:cubicBezTo>
                  <a:pt x="5055611" y="3283596"/>
                  <a:pt x="5051712" y="3289520"/>
                  <a:pt x="5047232" y="3294370"/>
                </a:cubicBezTo>
                <a:lnTo>
                  <a:pt x="5033169" y="3305717"/>
                </a:lnTo>
                <a:cubicBezTo>
                  <a:pt x="5030820" y="3305304"/>
                  <a:pt x="5028471" y="3304890"/>
                  <a:pt x="5026122" y="3304478"/>
                </a:cubicBezTo>
                <a:lnTo>
                  <a:pt x="5019204" y="3313868"/>
                </a:lnTo>
                <a:lnTo>
                  <a:pt x="5016458" y="3315437"/>
                </a:lnTo>
                <a:cubicBezTo>
                  <a:pt x="5011193" y="3318413"/>
                  <a:pt x="5006115" y="3321522"/>
                  <a:pt x="5001612" y="3325366"/>
                </a:cubicBezTo>
                <a:cubicBezTo>
                  <a:pt x="5024263" y="3344866"/>
                  <a:pt x="4967044" y="3361287"/>
                  <a:pt x="4992447" y="3369627"/>
                </a:cubicBezTo>
                <a:cubicBezTo>
                  <a:pt x="4971645" y="3394149"/>
                  <a:pt x="5001283" y="3395653"/>
                  <a:pt x="4962640" y="3405111"/>
                </a:cubicBezTo>
                <a:cubicBezTo>
                  <a:pt x="4942726" y="3461354"/>
                  <a:pt x="4890717" y="3483285"/>
                  <a:pt x="4885437" y="3542476"/>
                </a:cubicBezTo>
                <a:cubicBezTo>
                  <a:pt x="4880600" y="3527061"/>
                  <a:pt x="4853204" y="3559326"/>
                  <a:pt x="4847328" y="3575653"/>
                </a:cubicBezTo>
                <a:cubicBezTo>
                  <a:pt x="4826975" y="3516612"/>
                  <a:pt x="4797633" y="3684316"/>
                  <a:pt x="4767104" y="3661469"/>
                </a:cubicBezTo>
                <a:cubicBezTo>
                  <a:pt x="4743347" y="3711133"/>
                  <a:pt x="4721374" y="3831513"/>
                  <a:pt x="4704780" y="3873639"/>
                </a:cubicBezTo>
                <a:cubicBezTo>
                  <a:pt x="4706450" y="3878699"/>
                  <a:pt x="4707018" y="3883808"/>
                  <a:pt x="4706808" y="3888925"/>
                </a:cubicBezTo>
                <a:lnTo>
                  <a:pt x="4704311" y="3903419"/>
                </a:lnTo>
                <a:lnTo>
                  <a:pt x="4702575" y="3904376"/>
                </a:lnTo>
                <a:cubicBezTo>
                  <a:pt x="4697037" y="3910030"/>
                  <a:pt x="4695370" y="3914647"/>
                  <a:pt x="4695419" y="3918796"/>
                </a:cubicBezTo>
                <a:lnTo>
                  <a:pt x="4696713" y="3923588"/>
                </a:lnTo>
                <a:lnTo>
                  <a:pt x="4692700" y="3933994"/>
                </a:lnTo>
                <a:lnTo>
                  <a:pt x="4687213" y="3955874"/>
                </a:lnTo>
                <a:lnTo>
                  <a:pt x="4683919" y="3958674"/>
                </a:lnTo>
                <a:cubicBezTo>
                  <a:pt x="4670537" y="3971156"/>
                  <a:pt x="4621823" y="4013377"/>
                  <a:pt x="4606919" y="4030764"/>
                </a:cubicBezTo>
                <a:lnTo>
                  <a:pt x="4591395" y="4069165"/>
                </a:lnTo>
                <a:cubicBezTo>
                  <a:pt x="4591293" y="4069162"/>
                  <a:pt x="4591190" y="4069159"/>
                  <a:pt x="4591089" y="4069157"/>
                </a:cubicBezTo>
                <a:cubicBezTo>
                  <a:pt x="4589894" y="4070214"/>
                  <a:pt x="4588680" y="4072136"/>
                  <a:pt x="4587337" y="4075398"/>
                </a:cubicBezTo>
                <a:lnTo>
                  <a:pt x="4585754" y="4080409"/>
                </a:lnTo>
                <a:lnTo>
                  <a:pt x="4576058" y="4095613"/>
                </a:lnTo>
                <a:lnTo>
                  <a:pt x="4572245" y="4095632"/>
                </a:lnTo>
                <a:lnTo>
                  <a:pt x="4572030" y="4096903"/>
                </a:lnTo>
                <a:lnTo>
                  <a:pt x="4454298" y="4262280"/>
                </a:lnTo>
                <a:cubicBezTo>
                  <a:pt x="4449015" y="4298433"/>
                  <a:pt x="4421396" y="4305460"/>
                  <a:pt x="4403153" y="4335179"/>
                </a:cubicBezTo>
                <a:cubicBezTo>
                  <a:pt x="4408038" y="4370465"/>
                  <a:pt x="4375534" y="4349684"/>
                  <a:pt x="4360039" y="4362080"/>
                </a:cubicBezTo>
                <a:lnTo>
                  <a:pt x="4357068" y="4366231"/>
                </a:lnTo>
                <a:lnTo>
                  <a:pt x="4353801" y="4379126"/>
                </a:lnTo>
                <a:lnTo>
                  <a:pt x="4353370" y="4384233"/>
                </a:lnTo>
                <a:cubicBezTo>
                  <a:pt x="4352777" y="4387655"/>
                  <a:pt x="4352001" y="4389806"/>
                  <a:pt x="4351043" y="4391157"/>
                </a:cubicBezTo>
                <a:cubicBezTo>
                  <a:pt x="4350939" y="4391187"/>
                  <a:pt x="4350835" y="4391216"/>
                  <a:pt x="4350731" y="4391247"/>
                </a:cubicBezTo>
                <a:lnTo>
                  <a:pt x="4349047" y="4397893"/>
                </a:lnTo>
                <a:cubicBezTo>
                  <a:pt x="4346788" y="4409298"/>
                  <a:pt x="4345141" y="4420572"/>
                  <a:pt x="4344022" y="4431453"/>
                </a:cubicBezTo>
                <a:cubicBezTo>
                  <a:pt x="4326944" y="4435435"/>
                  <a:pt x="4331268" y="4478362"/>
                  <a:pt x="4305819" y="4465595"/>
                </a:cubicBezTo>
                <a:cubicBezTo>
                  <a:pt x="4303516" y="4480014"/>
                  <a:pt x="4311896" y="4491890"/>
                  <a:pt x="4295842" y="4481597"/>
                </a:cubicBezTo>
                <a:cubicBezTo>
                  <a:pt x="4294579" y="4486180"/>
                  <a:pt x="4292159" y="4488473"/>
                  <a:pt x="4289154" y="4489703"/>
                </a:cubicBezTo>
                <a:lnTo>
                  <a:pt x="4287862" y="4489926"/>
                </a:lnTo>
                <a:lnTo>
                  <a:pt x="4283172" y="4522137"/>
                </a:lnTo>
                <a:lnTo>
                  <a:pt x="4280503" y="4525754"/>
                </a:lnTo>
                <a:lnTo>
                  <a:pt x="4280064" y="4547595"/>
                </a:lnTo>
                <a:lnTo>
                  <a:pt x="4278441" y="4558429"/>
                </a:lnTo>
                <a:lnTo>
                  <a:pt x="4280863" y="4562417"/>
                </a:lnTo>
                <a:cubicBezTo>
                  <a:pt x="4281877" y="4566212"/>
                  <a:pt x="4281272" y="4570986"/>
                  <a:pt x="4277004" y="4577939"/>
                </a:cubicBezTo>
                <a:lnTo>
                  <a:pt x="4275476" y="4579371"/>
                </a:lnTo>
                <a:lnTo>
                  <a:pt x="4276334" y="4593473"/>
                </a:lnTo>
                <a:cubicBezTo>
                  <a:pt x="4277315" y="4598241"/>
                  <a:pt x="4279075" y="4602753"/>
                  <a:pt x="4281939" y="4606870"/>
                </a:cubicBezTo>
                <a:cubicBezTo>
                  <a:pt x="4247382" y="4642774"/>
                  <a:pt x="4252718" y="4688912"/>
                  <a:pt x="4233839" y="4733904"/>
                </a:cubicBezTo>
                <a:cubicBezTo>
                  <a:pt x="4195436" y="4743589"/>
                  <a:pt x="4207804" y="4835870"/>
                  <a:pt x="4234794" y="4857271"/>
                </a:cubicBezTo>
                <a:cubicBezTo>
                  <a:pt x="4198696" y="4845991"/>
                  <a:pt x="4241862" y="4973625"/>
                  <a:pt x="4207596" y="4925868"/>
                </a:cubicBezTo>
                <a:cubicBezTo>
                  <a:pt x="4205472" y="4942730"/>
                  <a:pt x="4186007" y="4954558"/>
                  <a:pt x="4177540" y="4941939"/>
                </a:cubicBezTo>
                <a:cubicBezTo>
                  <a:pt x="4185998" y="4997982"/>
                  <a:pt x="4138024" y="5061170"/>
                  <a:pt x="4131041" y="5119156"/>
                </a:cubicBezTo>
                <a:cubicBezTo>
                  <a:pt x="4094285" y="5140124"/>
                  <a:pt x="4124516" y="5132087"/>
                  <a:pt x="4109250" y="5161219"/>
                </a:cubicBezTo>
                <a:cubicBezTo>
                  <a:pt x="4136804" y="5160804"/>
                  <a:pt x="4082938" y="5194076"/>
                  <a:pt x="4110314" y="5204785"/>
                </a:cubicBezTo>
                <a:cubicBezTo>
                  <a:pt x="4106672" y="5209749"/>
                  <a:pt x="4102276" y="5214217"/>
                  <a:pt x="4097659" y="5218622"/>
                </a:cubicBezTo>
                <a:lnTo>
                  <a:pt x="4095256" y="5220937"/>
                </a:lnTo>
                <a:lnTo>
                  <a:pt x="4090467" y="5231761"/>
                </a:lnTo>
                <a:lnTo>
                  <a:pt x="4083075" y="5232862"/>
                </a:lnTo>
                <a:lnTo>
                  <a:pt x="4037326" y="5367558"/>
                </a:lnTo>
                <a:cubicBezTo>
                  <a:pt x="4038526" y="5380711"/>
                  <a:pt x="4027950" y="5419583"/>
                  <a:pt x="4017249" y="5425813"/>
                </a:cubicBezTo>
                <a:cubicBezTo>
                  <a:pt x="4013252" y="5433685"/>
                  <a:pt x="4013934" y="5443563"/>
                  <a:pt x="4003539" y="5446090"/>
                </a:cubicBezTo>
                <a:cubicBezTo>
                  <a:pt x="3993532" y="5462854"/>
                  <a:pt x="3970565" y="5501232"/>
                  <a:pt x="3957205" y="5526392"/>
                </a:cubicBezTo>
                <a:cubicBezTo>
                  <a:pt x="3965043" y="5543786"/>
                  <a:pt x="3935859" y="5560520"/>
                  <a:pt x="3923369" y="5597055"/>
                </a:cubicBezTo>
                <a:cubicBezTo>
                  <a:pt x="3932664" y="5616273"/>
                  <a:pt x="3914767" y="5621631"/>
                  <a:pt x="3924699" y="5656420"/>
                </a:cubicBezTo>
                <a:cubicBezTo>
                  <a:pt x="3922559" y="5657197"/>
                  <a:pt x="3920468" y="5658315"/>
                  <a:pt x="3918490" y="5659739"/>
                </a:cubicBezTo>
                <a:cubicBezTo>
                  <a:pt x="3906998" y="5668014"/>
                  <a:pt x="3901738" y="5684633"/>
                  <a:pt x="3906741" y="5696859"/>
                </a:cubicBezTo>
                <a:cubicBezTo>
                  <a:pt x="3917787" y="5751077"/>
                  <a:pt x="3903894" y="5794137"/>
                  <a:pt x="3896975" y="5836200"/>
                </a:cubicBezTo>
                <a:cubicBezTo>
                  <a:pt x="3886327" y="5883020"/>
                  <a:pt x="3866333" y="5844567"/>
                  <a:pt x="3873147" y="5908482"/>
                </a:cubicBezTo>
                <a:cubicBezTo>
                  <a:pt x="3861187" y="5911886"/>
                  <a:pt x="3858506" y="5919033"/>
                  <a:pt x="3859627" y="5932636"/>
                </a:cubicBezTo>
                <a:cubicBezTo>
                  <a:pt x="3853699" y="5955178"/>
                  <a:pt x="3828855" y="5946431"/>
                  <a:pt x="3837289" y="5973195"/>
                </a:cubicBezTo>
                <a:cubicBezTo>
                  <a:pt x="3824885" y="5965382"/>
                  <a:pt x="3819167" y="6014054"/>
                  <a:pt x="3808128" y="5999815"/>
                </a:cubicBezTo>
                <a:cubicBezTo>
                  <a:pt x="3791300" y="6010907"/>
                  <a:pt x="3809561" y="6023761"/>
                  <a:pt x="3794389" y="6035197"/>
                </a:cubicBezTo>
                <a:cubicBezTo>
                  <a:pt x="3786929" y="6050774"/>
                  <a:pt x="3811790" y="6029898"/>
                  <a:pt x="3807321" y="6048196"/>
                </a:cubicBezTo>
                <a:lnTo>
                  <a:pt x="3755396" y="6139024"/>
                </a:lnTo>
                <a:cubicBezTo>
                  <a:pt x="3759254" y="6154301"/>
                  <a:pt x="3752042" y="6163661"/>
                  <a:pt x="3741103" y="6171711"/>
                </a:cubicBezTo>
                <a:cubicBezTo>
                  <a:pt x="3733535" y="6202598"/>
                  <a:pt x="3713075" y="6226925"/>
                  <a:pt x="3697544" y="6259653"/>
                </a:cubicBezTo>
                <a:cubicBezTo>
                  <a:pt x="3694865" y="6299045"/>
                  <a:pt x="3666977" y="6311715"/>
                  <a:pt x="3650470" y="6346715"/>
                </a:cubicBezTo>
                <a:cubicBezTo>
                  <a:pt x="3659289" y="6388489"/>
                  <a:pt x="3612267" y="6361702"/>
                  <a:pt x="3603128" y="6392515"/>
                </a:cubicBezTo>
                <a:cubicBezTo>
                  <a:pt x="3605217" y="6447506"/>
                  <a:pt x="3586565" y="6386444"/>
                  <a:pt x="3566534" y="6464704"/>
                </a:cubicBezTo>
                <a:cubicBezTo>
                  <a:pt x="3568262" y="6469951"/>
                  <a:pt x="3561663" y="6478219"/>
                  <a:pt x="3557558" y="6475940"/>
                </a:cubicBezTo>
                <a:cubicBezTo>
                  <a:pt x="3553344" y="6493136"/>
                  <a:pt x="3470845" y="6573200"/>
                  <a:pt x="3467778" y="6598594"/>
                </a:cubicBezTo>
                <a:cubicBezTo>
                  <a:pt x="3438927" y="6641625"/>
                  <a:pt x="3422129" y="6632408"/>
                  <a:pt x="3406680" y="6665163"/>
                </a:cubicBezTo>
                <a:cubicBezTo>
                  <a:pt x="3378055" y="6699949"/>
                  <a:pt x="3355790" y="6770233"/>
                  <a:pt x="3298660" y="6829172"/>
                </a:cubicBezTo>
                <a:lnTo>
                  <a:pt x="327935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A61A62-5650-E44E-9209-3411ED104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866" y="609600"/>
            <a:ext cx="4603739" cy="32447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Top 10 predictive factors of “conversion growth”</a:t>
            </a:r>
          </a:p>
        </p:txBody>
      </p:sp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10DB1C62-3CF6-864A-AA39-6C00581F5C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0" y="609600"/>
            <a:ext cx="5371069" cy="5644777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>
                <a:solidFill>
                  <a:srgbClr val="A3A5A5"/>
                </a:solidFill>
              </a:rPr>
              <a:t>Church invites, includes and involves the unchurched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>
                <a:solidFill>
                  <a:srgbClr val="A3A5A5"/>
                </a:solidFill>
              </a:rPr>
              <a:t>Pastor regularly teaches a next-steps class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>
                <a:solidFill>
                  <a:srgbClr val="A3A5A5"/>
                </a:solidFill>
              </a:rPr>
              <a:t>Pastor regularly attends evangelism training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>
                <a:solidFill>
                  <a:srgbClr val="A3A5A5"/>
                </a:solidFill>
              </a:rPr>
              <a:t>Pastor regularly personally evangelizes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>
                <a:solidFill>
                  <a:srgbClr val="A3A5A5"/>
                </a:solidFill>
              </a:rPr>
              <a:t>Church puts its money where its mouth is, into outreach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>
                <a:solidFill>
                  <a:srgbClr val="A3A5A5"/>
                </a:solidFill>
              </a:rPr>
              <a:t>Members (not just pastor) are reaching out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b="1"/>
              <a:t>Pastor translates sermon to unchurched people and their lives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>
                <a:solidFill>
                  <a:srgbClr val="A3A5A5"/>
                </a:solidFill>
              </a:rPr>
              <a:t>Church ministry engages community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>
                <a:solidFill>
                  <a:srgbClr val="A3A5A5"/>
                </a:solidFill>
              </a:rPr>
              <a:t>Church culture attracts transfers as well as unchurched people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>
                <a:solidFill>
                  <a:srgbClr val="A3A5A5"/>
                </a:solidFill>
              </a:rPr>
              <a:t>Pastor blocks out time in calendar to personally reach out</a:t>
            </a:r>
          </a:p>
        </p:txBody>
      </p:sp>
    </p:spTree>
    <p:extLst>
      <p:ext uri="{BB962C8B-B14F-4D97-AF65-F5344CB8AC3E}">
        <p14:creationId xmlns:p14="http://schemas.microsoft.com/office/powerpoint/2010/main" val="24448199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940161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BEC8BE-75E8-7C47-91FB-24F0224BC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11020"/>
            <a:ext cx="5106386" cy="207241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/>
              <a:t>Number five:</a:t>
            </a:r>
            <a:br>
              <a:rPr lang="en-US" sz="2400" dirty="0"/>
            </a:br>
            <a:r>
              <a:rPr lang="en-US" sz="2400" dirty="0"/>
              <a:t>pastor translates sermon to unchurched people and their lives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8D5EB5-5508-A849-9142-E94A82A42B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1500" y="2941302"/>
            <a:ext cx="3604296" cy="340135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dirty="0"/>
          </a:p>
          <a:p>
            <a:r>
              <a:rPr lang="en-US" sz="2800" dirty="0"/>
              <a:t>Why is this important to every-member evangelism?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8F72F5-75D6-B64B-AFF7-3A08E6FD8D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rcRect t="17012" b="17012"/>
          <a:stretch/>
        </p:blipFill>
        <p:spPr>
          <a:xfrm>
            <a:off x="5250469" y="-322"/>
            <a:ext cx="6940161" cy="6868876"/>
          </a:xfrm>
          <a:custGeom>
            <a:avLst/>
            <a:gdLst/>
            <a:ahLst/>
            <a:cxnLst/>
            <a:rect l="l" t="t" r="r" b="b"/>
            <a:pathLst>
              <a:path w="6940161" h="6857999">
                <a:moveTo>
                  <a:pt x="857190" y="0"/>
                </a:moveTo>
                <a:lnTo>
                  <a:pt x="6940161" y="0"/>
                </a:lnTo>
                <a:lnTo>
                  <a:pt x="6940161" y="6857999"/>
                </a:lnTo>
                <a:lnTo>
                  <a:pt x="496459" y="6857999"/>
                </a:lnTo>
                <a:lnTo>
                  <a:pt x="486507" y="6839466"/>
                </a:lnTo>
                <a:cubicBezTo>
                  <a:pt x="477389" y="6820641"/>
                  <a:pt x="471173" y="6801859"/>
                  <a:pt x="480078" y="6795812"/>
                </a:cubicBezTo>
                <a:cubicBezTo>
                  <a:pt x="475408" y="6761382"/>
                  <a:pt x="493736" y="6723009"/>
                  <a:pt x="482330" y="6676796"/>
                </a:cubicBezTo>
                <a:cubicBezTo>
                  <a:pt x="479519" y="6617030"/>
                  <a:pt x="476161" y="6634511"/>
                  <a:pt x="469648" y="6539722"/>
                </a:cubicBezTo>
                <a:cubicBezTo>
                  <a:pt x="459969" y="6498384"/>
                  <a:pt x="496382" y="6456575"/>
                  <a:pt x="477855" y="6433501"/>
                </a:cubicBezTo>
                <a:cubicBezTo>
                  <a:pt x="464018" y="6378655"/>
                  <a:pt x="442310" y="6325849"/>
                  <a:pt x="414008" y="6271586"/>
                </a:cubicBezTo>
                <a:cubicBezTo>
                  <a:pt x="378091" y="6226697"/>
                  <a:pt x="377466" y="6140798"/>
                  <a:pt x="299660" y="6080454"/>
                </a:cubicBezTo>
                <a:cubicBezTo>
                  <a:pt x="268606" y="6014324"/>
                  <a:pt x="244498" y="5964143"/>
                  <a:pt x="221239" y="5913249"/>
                </a:cubicBezTo>
                <a:cubicBezTo>
                  <a:pt x="210139" y="5897439"/>
                  <a:pt x="175369" y="5809427"/>
                  <a:pt x="160103" y="5775094"/>
                </a:cubicBezTo>
                <a:cubicBezTo>
                  <a:pt x="87298" y="5686529"/>
                  <a:pt x="103897" y="5672717"/>
                  <a:pt x="87873" y="5573809"/>
                </a:cubicBezTo>
                <a:cubicBezTo>
                  <a:pt x="76224" y="5541231"/>
                  <a:pt x="76748" y="5525076"/>
                  <a:pt x="57933" y="5490695"/>
                </a:cubicBezTo>
                <a:lnTo>
                  <a:pt x="30889" y="5398377"/>
                </a:lnTo>
                <a:lnTo>
                  <a:pt x="34140" y="5390971"/>
                </a:lnTo>
                <a:lnTo>
                  <a:pt x="35928" y="5390229"/>
                </a:lnTo>
                <a:lnTo>
                  <a:pt x="16968" y="5309266"/>
                </a:lnTo>
                <a:cubicBezTo>
                  <a:pt x="13970" y="5303642"/>
                  <a:pt x="-917" y="5289094"/>
                  <a:pt x="2490" y="5276920"/>
                </a:cubicBezTo>
                <a:lnTo>
                  <a:pt x="24907" y="5208159"/>
                </a:lnTo>
                <a:lnTo>
                  <a:pt x="31839" y="5162682"/>
                </a:lnTo>
                <a:cubicBezTo>
                  <a:pt x="28501" y="5155528"/>
                  <a:pt x="24609" y="5048935"/>
                  <a:pt x="18796" y="5043371"/>
                </a:cubicBezTo>
                <a:cubicBezTo>
                  <a:pt x="54584" y="4976689"/>
                  <a:pt x="5001" y="4985095"/>
                  <a:pt x="14358" y="4908985"/>
                </a:cubicBezTo>
                <a:cubicBezTo>
                  <a:pt x="17201" y="4816358"/>
                  <a:pt x="5675" y="4749418"/>
                  <a:pt x="4769" y="4643799"/>
                </a:cubicBezTo>
                <a:cubicBezTo>
                  <a:pt x="4111" y="4581455"/>
                  <a:pt x="-7137" y="4509050"/>
                  <a:pt x="7402" y="4395547"/>
                </a:cubicBezTo>
                <a:cubicBezTo>
                  <a:pt x="11591" y="4330720"/>
                  <a:pt x="28535" y="4313913"/>
                  <a:pt x="23462" y="4274064"/>
                </a:cubicBezTo>
                <a:cubicBezTo>
                  <a:pt x="22995" y="4245538"/>
                  <a:pt x="22530" y="4217012"/>
                  <a:pt x="22063" y="4188486"/>
                </a:cubicBezTo>
                <a:lnTo>
                  <a:pt x="24672" y="4170100"/>
                </a:lnTo>
                <a:lnTo>
                  <a:pt x="34973" y="4166123"/>
                </a:lnTo>
                <a:lnTo>
                  <a:pt x="26424" y="4120096"/>
                </a:lnTo>
                <a:cubicBezTo>
                  <a:pt x="28986" y="4109871"/>
                  <a:pt x="49338" y="4079429"/>
                  <a:pt x="47886" y="4066698"/>
                </a:cubicBezTo>
                <a:cubicBezTo>
                  <a:pt x="26522" y="4022850"/>
                  <a:pt x="34453" y="4030338"/>
                  <a:pt x="47327" y="3969172"/>
                </a:cubicBezTo>
                <a:cubicBezTo>
                  <a:pt x="40297" y="3948973"/>
                  <a:pt x="40044" y="3857354"/>
                  <a:pt x="53093" y="3844350"/>
                </a:cubicBezTo>
                <a:cubicBezTo>
                  <a:pt x="55739" y="3830819"/>
                  <a:pt x="50778" y="3815585"/>
                  <a:pt x="64866" y="3808459"/>
                </a:cubicBezTo>
                <a:cubicBezTo>
                  <a:pt x="81775" y="3797121"/>
                  <a:pt x="54599" y="3752382"/>
                  <a:pt x="74864" y="3757643"/>
                </a:cubicBezTo>
                <a:cubicBezTo>
                  <a:pt x="56224" y="3725828"/>
                  <a:pt x="74270" y="3660981"/>
                  <a:pt x="82640" y="3632606"/>
                </a:cubicBezTo>
                <a:cubicBezTo>
                  <a:pt x="85981" y="3582255"/>
                  <a:pt x="88778" y="3571708"/>
                  <a:pt x="89222" y="3534990"/>
                </a:cubicBezTo>
                <a:cubicBezTo>
                  <a:pt x="92019" y="3533125"/>
                  <a:pt x="80706" y="3481126"/>
                  <a:pt x="79835" y="3454133"/>
                </a:cubicBezTo>
                <a:cubicBezTo>
                  <a:pt x="78963" y="3427139"/>
                  <a:pt x="96173" y="3390611"/>
                  <a:pt x="83991" y="3373027"/>
                </a:cubicBezTo>
                <a:cubicBezTo>
                  <a:pt x="80767" y="3298527"/>
                  <a:pt x="69808" y="3290617"/>
                  <a:pt x="62958" y="3222737"/>
                </a:cubicBezTo>
                <a:cubicBezTo>
                  <a:pt x="59618" y="3146284"/>
                  <a:pt x="39695" y="3184007"/>
                  <a:pt x="49209" y="3118188"/>
                </a:cubicBezTo>
                <a:cubicBezTo>
                  <a:pt x="65221" y="3109217"/>
                  <a:pt x="85573" y="3024732"/>
                  <a:pt x="78480" y="3003808"/>
                </a:cubicBezTo>
                <a:cubicBezTo>
                  <a:pt x="78037" y="2966753"/>
                  <a:pt x="77812" y="2989870"/>
                  <a:pt x="77566" y="2944921"/>
                </a:cubicBezTo>
                <a:lnTo>
                  <a:pt x="94406" y="2877744"/>
                </a:lnTo>
                <a:cubicBezTo>
                  <a:pt x="87936" y="2880724"/>
                  <a:pt x="108480" y="2822146"/>
                  <a:pt x="108051" y="2807161"/>
                </a:cubicBezTo>
                <a:cubicBezTo>
                  <a:pt x="110507" y="2775643"/>
                  <a:pt x="80880" y="2769288"/>
                  <a:pt x="107377" y="2752347"/>
                </a:cubicBezTo>
                <a:lnTo>
                  <a:pt x="114975" y="2748299"/>
                </a:lnTo>
                <a:cubicBezTo>
                  <a:pt x="115205" y="2745962"/>
                  <a:pt x="115434" y="2743625"/>
                  <a:pt x="115663" y="2741288"/>
                </a:cubicBezTo>
                <a:cubicBezTo>
                  <a:pt x="115098" y="2737657"/>
                  <a:pt x="112995" y="2735847"/>
                  <a:pt x="107929" y="2737160"/>
                </a:cubicBezTo>
                <a:cubicBezTo>
                  <a:pt x="126569" y="2705347"/>
                  <a:pt x="119693" y="2699356"/>
                  <a:pt x="122707" y="2659631"/>
                </a:cubicBezTo>
                <a:cubicBezTo>
                  <a:pt x="135394" y="2612127"/>
                  <a:pt x="120483" y="2628594"/>
                  <a:pt x="145471" y="2573336"/>
                </a:cubicBezTo>
                <a:cubicBezTo>
                  <a:pt x="156086" y="2559732"/>
                  <a:pt x="170382" y="2541339"/>
                  <a:pt x="170626" y="2528057"/>
                </a:cubicBezTo>
                <a:lnTo>
                  <a:pt x="202713" y="2489594"/>
                </a:lnTo>
                <a:cubicBezTo>
                  <a:pt x="203853" y="2487774"/>
                  <a:pt x="204248" y="2473350"/>
                  <a:pt x="203650" y="2468303"/>
                </a:cubicBezTo>
                <a:lnTo>
                  <a:pt x="223316" y="2460480"/>
                </a:lnTo>
                <a:lnTo>
                  <a:pt x="215120" y="2423535"/>
                </a:lnTo>
                <a:lnTo>
                  <a:pt x="223455" y="2404394"/>
                </a:lnTo>
                <a:cubicBezTo>
                  <a:pt x="243490" y="2392610"/>
                  <a:pt x="229596" y="2347474"/>
                  <a:pt x="238853" y="2324643"/>
                </a:cubicBezTo>
                <a:cubicBezTo>
                  <a:pt x="239504" y="2297698"/>
                  <a:pt x="266477" y="2284202"/>
                  <a:pt x="272463" y="2255535"/>
                </a:cubicBezTo>
                <a:cubicBezTo>
                  <a:pt x="290597" y="2249648"/>
                  <a:pt x="306594" y="2207828"/>
                  <a:pt x="294092" y="2184679"/>
                </a:cubicBezTo>
                <a:lnTo>
                  <a:pt x="323221" y="2093132"/>
                </a:lnTo>
                <a:cubicBezTo>
                  <a:pt x="348282" y="2084587"/>
                  <a:pt x="366071" y="1985868"/>
                  <a:pt x="377324" y="1950235"/>
                </a:cubicBezTo>
                <a:cubicBezTo>
                  <a:pt x="397581" y="1920183"/>
                  <a:pt x="445208" y="1898905"/>
                  <a:pt x="457649" y="1861568"/>
                </a:cubicBezTo>
                <a:cubicBezTo>
                  <a:pt x="464664" y="1810687"/>
                  <a:pt x="447457" y="1869507"/>
                  <a:pt x="451972" y="1809499"/>
                </a:cubicBezTo>
                <a:cubicBezTo>
                  <a:pt x="450982" y="1754297"/>
                  <a:pt x="465413" y="1767680"/>
                  <a:pt x="474550" y="1693716"/>
                </a:cubicBezTo>
                <a:cubicBezTo>
                  <a:pt x="473258" y="1654244"/>
                  <a:pt x="481626" y="1627007"/>
                  <a:pt x="481301" y="1605195"/>
                </a:cubicBezTo>
                <a:cubicBezTo>
                  <a:pt x="490491" y="1568952"/>
                  <a:pt x="493569" y="1564518"/>
                  <a:pt x="497837" y="1516217"/>
                </a:cubicBezTo>
                <a:cubicBezTo>
                  <a:pt x="503639" y="1488452"/>
                  <a:pt x="534082" y="1457870"/>
                  <a:pt x="513281" y="1429841"/>
                </a:cubicBezTo>
                <a:cubicBezTo>
                  <a:pt x="527326" y="1412325"/>
                  <a:pt x="570430" y="1413592"/>
                  <a:pt x="550104" y="1380081"/>
                </a:cubicBezTo>
                <a:cubicBezTo>
                  <a:pt x="575583" y="1394128"/>
                  <a:pt x="551452" y="1335176"/>
                  <a:pt x="574526" y="1334891"/>
                </a:cubicBezTo>
                <a:cubicBezTo>
                  <a:pt x="593486" y="1336427"/>
                  <a:pt x="633157" y="1194568"/>
                  <a:pt x="638123" y="1185551"/>
                </a:cubicBezTo>
                <a:cubicBezTo>
                  <a:pt x="647468" y="1149210"/>
                  <a:pt x="657504" y="1148087"/>
                  <a:pt x="664747" y="1111168"/>
                </a:cubicBezTo>
                <a:cubicBezTo>
                  <a:pt x="679107" y="1057226"/>
                  <a:pt x="652121" y="1022543"/>
                  <a:pt x="664913" y="993353"/>
                </a:cubicBezTo>
                <a:cubicBezTo>
                  <a:pt x="684189" y="960214"/>
                  <a:pt x="707497" y="867450"/>
                  <a:pt x="721256" y="813953"/>
                </a:cubicBezTo>
                <a:cubicBezTo>
                  <a:pt x="734607" y="746430"/>
                  <a:pt x="738988" y="666470"/>
                  <a:pt x="745023" y="588218"/>
                </a:cubicBezTo>
                <a:cubicBezTo>
                  <a:pt x="735393" y="475380"/>
                  <a:pt x="719076" y="536119"/>
                  <a:pt x="725253" y="376479"/>
                </a:cubicBezTo>
                <a:lnTo>
                  <a:pt x="735457" y="280992"/>
                </a:lnTo>
                <a:cubicBezTo>
                  <a:pt x="735270" y="276227"/>
                  <a:pt x="742007" y="223140"/>
                  <a:pt x="741820" y="218374"/>
                </a:cubicBezTo>
                <a:lnTo>
                  <a:pt x="735299" y="188178"/>
                </a:lnTo>
                <a:lnTo>
                  <a:pt x="764938" y="152404"/>
                </a:lnTo>
                <a:cubicBezTo>
                  <a:pt x="776066" y="136342"/>
                  <a:pt x="783668" y="122048"/>
                  <a:pt x="802071" y="91810"/>
                </a:cubicBezTo>
                <a:lnTo>
                  <a:pt x="849585" y="301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0851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holding a couple of dogs&#10;&#10;Description automatically generated with low confidence">
            <a:extLst>
              <a:ext uri="{FF2B5EF4-FFF2-40B4-BE49-F238E27FC236}">
                <a16:creationId xmlns:a16="http://schemas.microsoft.com/office/drawing/2014/main" id="{92B10B5B-C2D5-2BA3-8638-A29D41C9D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7000" y="857250"/>
            <a:ext cx="68579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0507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0265DE6-F3D2-E009-83F4-9E523A95059A}"/>
              </a:ext>
            </a:extLst>
          </p:cNvPr>
          <p:cNvGraphicFramePr/>
          <p:nvPr/>
        </p:nvGraphicFramePr>
        <p:xfrm>
          <a:off x="788894" y="185021"/>
          <a:ext cx="9622118" cy="6487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ight Brace 9">
            <a:extLst>
              <a:ext uri="{FF2B5EF4-FFF2-40B4-BE49-F238E27FC236}">
                <a16:creationId xmlns:a16="http://schemas.microsoft.com/office/drawing/2014/main" id="{4B62AE0E-3F69-2291-59D3-441C5A795FF8}"/>
              </a:ext>
            </a:extLst>
          </p:cNvPr>
          <p:cNvSpPr/>
          <p:nvPr/>
        </p:nvSpPr>
        <p:spPr>
          <a:xfrm rot="5400000">
            <a:off x="3524608" y="1785457"/>
            <a:ext cx="678359" cy="6149788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0A4F10-BE8D-B512-046D-230B7647EB04}"/>
              </a:ext>
            </a:extLst>
          </p:cNvPr>
          <p:cNvSpPr txBox="1"/>
          <p:nvPr/>
        </p:nvSpPr>
        <p:spPr>
          <a:xfrm>
            <a:off x="1299881" y="5523444"/>
            <a:ext cx="5127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Outreach Culture</a:t>
            </a: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4258A405-3209-8A1A-AFCC-433FBA899F16}"/>
              </a:ext>
            </a:extLst>
          </p:cNvPr>
          <p:cNvSpPr/>
          <p:nvPr/>
        </p:nvSpPr>
        <p:spPr>
          <a:xfrm>
            <a:off x="5253318" y="864955"/>
            <a:ext cx="842682" cy="14881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4307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08304E7-27B9-4B32-B734-39819455A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6D278F6-3BB7-495D-ACAC-035E55A3F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3150" cy="6858000"/>
          </a:xfrm>
          <a:custGeom>
            <a:avLst/>
            <a:gdLst>
              <a:gd name="connsiteX0" fmla="*/ 0 w 5773150"/>
              <a:gd name="connsiteY0" fmla="*/ 0 h 6858000"/>
              <a:gd name="connsiteX1" fmla="*/ 5743678 w 5773150"/>
              <a:gd name="connsiteY1" fmla="*/ 0 h 6858000"/>
              <a:gd name="connsiteX2" fmla="*/ 5751391 w 5773150"/>
              <a:gd name="connsiteY2" fmla="*/ 30573 h 6858000"/>
              <a:gd name="connsiteX3" fmla="*/ 5766902 w 5773150"/>
              <a:gd name="connsiteY3" fmla="*/ 64019 h 6858000"/>
              <a:gd name="connsiteX4" fmla="*/ 5766384 w 5773150"/>
              <a:gd name="connsiteY4" fmla="*/ 102070 h 6858000"/>
              <a:gd name="connsiteX5" fmla="*/ 5761277 w 5773150"/>
              <a:gd name="connsiteY5" fmla="*/ 107443 h 6858000"/>
              <a:gd name="connsiteX6" fmla="*/ 5752316 w 5773150"/>
              <a:gd name="connsiteY6" fmla="*/ 295258 h 6858000"/>
              <a:gd name="connsiteX7" fmla="*/ 5746314 w 5773150"/>
              <a:gd name="connsiteY7" fmla="*/ 327740 h 6858000"/>
              <a:gd name="connsiteX8" fmla="*/ 5738881 w 5773150"/>
              <a:gd name="connsiteY8" fmla="*/ 351315 h 6858000"/>
              <a:gd name="connsiteX9" fmla="*/ 5736461 w 5773150"/>
              <a:gd name="connsiteY9" fmla="*/ 411657 h 6858000"/>
              <a:gd name="connsiteX10" fmla="*/ 5739349 w 5773150"/>
              <a:gd name="connsiteY10" fmla="*/ 511819 h 6858000"/>
              <a:gd name="connsiteX11" fmla="*/ 5738426 w 5773150"/>
              <a:gd name="connsiteY11" fmla="*/ 533052 h 6858000"/>
              <a:gd name="connsiteX12" fmla="*/ 5731528 w 5773150"/>
              <a:gd name="connsiteY12" fmla="*/ 550926 h 6858000"/>
              <a:gd name="connsiteX13" fmla="*/ 5724607 w 5773150"/>
              <a:gd name="connsiteY13" fmla="*/ 554743 h 6858000"/>
              <a:gd name="connsiteX14" fmla="*/ 5723119 w 5773150"/>
              <a:gd name="connsiteY14" fmla="*/ 566363 h 6858000"/>
              <a:gd name="connsiteX15" fmla="*/ 5721446 w 5773150"/>
              <a:gd name="connsiteY15" fmla="*/ 569374 h 6858000"/>
              <a:gd name="connsiteX16" fmla="*/ 5727098 w 5773150"/>
              <a:gd name="connsiteY16" fmla="*/ 625703 h 6858000"/>
              <a:gd name="connsiteX17" fmla="*/ 5718199 w 5773150"/>
              <a:gd name="connsiteY17" fmla="*/ 672062 h 6858000"/>
              <a:gd name="connsiteX18" fmla="*/ 5721559 w 5773150"/>
              <a:gd name="connsiteY18" fmla="*/ 799708 h 6858000"/>
              <a:gd name="connsiteX19" fmla="*/ 5706600 w 5773150"/>
              <a:gd name="connsiteY19" fmla="*/ 996786 h 6858000"/>
              <a:gd name="connsiteX20" fmla="*/ 5698779 w 5773150"/>
              <a:gd name="connsiteY20" fmla="*/ 1123394 h 6858000"/>
              <a:gd name="connsiteX21" fmla="*/ 5731557 w 5773150"/>
              <a:gd name="connsiteY21" fmla="*/ 1202870 h 6858000"/>
              <a:gd name="connsiteX22" fmla="*/ 5736580 w 5773150"/>
              <a:gd name="connsiteY22" fmla="*/ 1215292 h 6858000"/>
              <a:gd name="connsiteX23" fmla="*/ 5735505 w 5773150"/>
              <a:gd name="connsiteY23" fmla="*/ 1217172 h 6858000"/>
              <a:gd name="connsiteX24" fmla="*/ 5736321 w 5773150"/>
              <a:gd name="connsiteY24" fmla="*/ 1232680 h 6858000"/>
              <a:gd name="connsiteX25" fmla="*/ 5739880 w 5773150"/>
              <a:gd name="connsiteY25" fmla="*/ 1235358 h 6858000"/>
              <a:gd name="connsiteX26" fmla="*/ 5741500 w 5773150"/>
              <a:gd name="connsiteY26" fmla="*/ 1245773 h 6858000"/>
              <a:gd name="connsiteX27" fmla="*/ 5747543 w 5773150"/>
              <a:gd name="connsiteY27" fmla="*/ 1265687 h 6858000"/>
              <a:gd name="connsiteX28" fmla="*/ 5746000 w 5773150"/>
              <a:gd name="connsiteY28" fmla="*/ 1269978 h 6858000"/>
              <a:gd name="connsiteX29" fmla="*/ 5713210 w 5773150"/>
              <a:gd name="connsiteY29" fmla="*/ 1375228 h 6858000"/>
              <a:gd name="connsiteX30" fmla="*/ 5718231 w 5773150"/>
              <a:gd name="connsiteY30" fmla="*/ 1407489 h 6858000"/>
              <a:gd name="connsiteX31" fmla="*/ 5718549 w 5773150"/>
              <a:gd name="connsiteY31" fmla="*/ 1414144 h 6858000"/>
              <a:gd name="connsiteX32" fmla="*/ 5718270 w 5773150"/>
              <a:gd name="connsiteY32" fmla="*/ 1414342 h 6858000"/>
              <a:gd name="connsiteX33" fmla="*/ 5718039 w 5773150"/>
              <a:gd name="connsiteY33" fmla="*/ 1421494 h 6858000"/>
              <a:gd name="connsiteX34" fmla="*/ 5719130 w 5773150"/>
              <a:gd name="connsiteY34" fmla="*/ 1426276 h 6858000"/>
              <a:gd name="connsiteX35" fmla="*/ 5719749 w 5773150"/>
              <a:gd name="connsiteY35" fmla="*/ 1439183 h 6858000"/>
              <a:gd name="connsiteX36" fmla="*/ 5718068 w 5773150"/>
              <a:gd name="connsiteY36" fmla="*/ 1444070 h 6858000"/>
              <a:gd name="connsiteX37" fmla="*/ 5683760 w 5773150"/>
              <a:gd name="connsiteY37" fmla="*/ 1484872 h 6858000"/>
              <a:gd name="connsiteX38" fmla="*/ 5655213 w 5773150"/>
              <a:gd name="connsiteY38" fmla="*/ 1570335 h 6858000"/>
              <a:gd name="connsiteX39" fmla="*/ 5630336 w 5773150"/>
              <a:gd name="connsiteY39" fmla="*/ 1655809 h 6858000"/>
              <a:gd name="connsiteX40" fmla="*/ 5622971 w 5773150"/>
              <a:gd name="connsiteY40" fmla="*/ 1687176 h 6858000"/>
              <a:gd name="connsiteX41" fmla="*/ 5602601 w 5773150"/>
              <a:gd name="connsiteY41" fmla="*/ 1741240 h 6858000"/>
              <a:gd name="connsiteX42" fmla="*/ 5588781 w 5773150"/>
              <a:gd name="connsiteY42" fmla="*/ 1764858 h 6858000"/>
              <a:gd name="connsiteX43" fmla="*/ 5588947 w 5773150"/>
              <a:gd name="connsiteY43" fmla="*/ 1766091 h 6858000"/>
              <a:gd name="connsiteX44" fmla="*/ 5585214 w 5773150"/>
              <a:gd name="connsiteY44" fmla="*/ 1767564 h 6858000"/>
              <a:gd name="connsiteX45" fmla="*/ 5582552 w 5773150"/>
              <a:gd name="connsiteY45" fmla="*/ 1771907 h 6858000"/>
              <a:gd name="connsiteX46" fmla="*/ 5580211 w 5773150"/>
              <a:gd name="connsiteY46" fmla="*/ 1785016 h 6858000"/>
              <a:gd name="connsiteX47" fmla="*/ 5580144 w 5773150"/>
              <a:gd name="connsiteY47" fmla="*/ 1790155 h 6858000"/>
              <a:gd name="connsiteX48" fmla="*/ 5578316 w 5773150"/>
              <a:gd name="connsiteY48" fmla="*/ 1797230 h 6858000"/>
              <a:gd name="connsiteX49" fmla="*/ 5578012 w 5773150"/>
              <a:gd name="connsiteY49" fmla="*/ 1797341 h 6858000"/>
              <a:gd name="connsiteX50" fmla="*/ 5576805 w 5773150"/>
              <a:gd name="connsiteY50" fmla="*/ 1804097 h 6858000"/>
              <a:gd name="connsiteX51" fmla="*/ 5574175 w 5773150"/>
              <a:gd name="connsiteY51" fmla="*/ 1837992 h 6858000"/>
              <a:gd name="connsiteX52" fmla="*/ 5538573 w 5773150"/>
              <a:gd name="connsiteY52" fmla="*/ 1874590 h 6858000"/>
              <a:gd name="connsiteX53" fmla="*/ 5529775 w 5773150"/>
              <a:gd name="connsiteY53" fmla="*/ 1891237 h 6858000"/>
              <a:gd name="connsiteX54" fmla="*/ 5523694 w 5773150"/>
              <a:gd name="connsiteY54" fmla="*/ 1899776 h 6858000"/>
              <a:gd name="connsiteX55" fmla="*/ 5522424 w 5773150"/>
              <a:gd name="connsiteY55" fmla="*/ 1900078 h 6858000"/>
              <a:gd name="connsiteX56" fmla="*/ 5520031 w 5773150"/>
              <a:gd name="connsiteY56" fmla="*/ 1932606 h 6858000"/>
              <a:gd name="connsiteX57" fmla="*/ 5517631 w 5773150"/>
              <a:gd name="connsiteY57" fmla="*/ 1936394 h 6858000"/>
              <a:gd name="connsiteX58" fmla="*/ 5518736 w 5773150"/>
              <a:gd name="connsiteY58" fmla="*/ 1958275 h 6858000"/>
              <a:gd name="connsiteX59" fmla="*/ 5520575 w 5773150"/>
              <a:gd name="connsiteY59" fmla="*/ 1973057 h 6858000"/>
              <a:gd name="connsiteX60" fmla="*/ 5494788 w 5773150"/>
              <a:gd name="connsiteY60" fmla="*/ 2160875 h 6858000"/>
              <a:gd name="connsiteX61" fmla="*/ 5495547 w 5773150"/>
              <a:gd name="connsiteY61" fmla="*/ 2270995 h 6858000"/>
              <a:gd name="connsiteX62" fmla="*/ 5473327 w 5773150"/>
              <a:gd name="connsiteY62" fmla="*/ 2341361 h 6858000"/>
              <a:gd name="connsiteX63" fmla="*/ 5444557 w 5773150"/>
              <a:gd name="connsiteY63" fmla="*/ 2359357 h 6858000"/>
              <a:gd name="connsiteX64" fmla="*/ 5410799 w 5773150"/>
              <a:gd name="connsiteY64" fmla="*/ 2539631 h 6858000"/>
              <a:gd name="connsiteX65" fmla="*/ 5392086 w 5773150"/>
              <a:gd name="connsiteY65" fmla="*/ 2583107 h 6858000"/>
              <a:gd name="connsiteX66" fmla="*/ 5396221 w 5773150"/>
              <a:gd name="connsiteY66" fmla="*/ 2626625 h 6858000"/>
              <a:gd name="connsiteX67" fmla="*/ 5384605 w 5773150"/>
              <a:gd name="connsiteY67" fmla="*/ 2641276 h 6858000"/>
              <a:gd name="connsiteX68" fmla="*/ 5382375 w 5773150"/>
              <a:gd name="connsiteY68" fmla="*/ 2643748 h 6858000"/>
              <a:gd name="connsiteX69" fmla="*/ 5378376 w 5773150"/>
              <a:gd name="connsiteY69" fmla="*/ 2654882 h 6858000"/>
              <a:gd name="connsiteX70" fmla="*/ 5371098 w 5773150"/>
              <a:gd name="connsiteY70" fmla="*/ 2656453 h 6858000"/>
              <a:gd name="connsiteX71" fmla="*/ 5360670 w 5773150"/>
              <a:gd name="connsiteY71" fmla="*/ 2672090 h 6858000"/>
              <a:gd name="connsiteX72" fmla="*/ 5355023 w 5773150"/>
              <a:gd name="connsiteY72" fmla="*/ 2693024 h 6858000"/>
              <a:gd name="connsiteX73" fmla="*/ 5334290 w 5773150"/>
              <a:gd name="connsiteY73" fmla="*/ 2767224 h 6858000"/>
              <a:gd name="connsiteX74" fmla="*/ 5334675 w 5773150"/>
              <a:gd name="connsiteY74" fmla="*/ 2780287 h 6858000"/>
              <a:gd name="connsiteX75" fmla="*/ 5318729 w 5773150"/>
              <a:gd name="connsiteY75" fmla="*/ 2818533 h 6858000"/>
              <a:gd name="connsiteX76" fmla="*/ 5308395 w 5773150"/>
              <a:gd name="connsiteY76" fmla="*/ 2853605 h 6858000"/>
              <a:gd name="connsiteX77" fmla="*/ 5305322 w 5773150"/>
              <a:gd name="connsiteY77" fmla="*/ 2877253 h 6858000"/>
              <a:gd name="connsiteX78" fmla="*/ 5301489 w 5773150"/>
              <a:gd name="connsiteY78" fmla="*/ 2882681 h 6858000"/>
              <a:gd name="connsiteX79" fmla="*/ 5294118 w 5773150"/>
              <a:gd name="connsiteY79" fmla="*/ 2905402 h 6858000"/>
              <a:gd name="connsiteX80" fmla="*/ 5294526 w 5773150"/>
              <a:gd name="connsiteY80" fmla="*/ 2918038 h 6858000"/>
              <a:gd name="connsiteX81" fmla="*/ 5283716 w 5773150"/>
              <a:gd name="connsiteY81" fmla="*/ 2927650 h 6858000"/>
              <a:gd name="connsiteX82" fmla="*/ 5277240 w 5773150"/>
              <a:gd name="connsiteY82" fmla="*/ 2929023 h 6858000"/>
              <a:gd name="connsiteX83" fmla="*/ 5275633 w 5773150"/>
              <a:gd name="connsiteY83" fmla="*/ 2946120 h 6858000"/>
              <a:gd name="connsiteX84" fmla="*/ 5266576 w 5773150"/>
              <a:gd name="connsiteY84" fmla="*/ 2958163 h 6858000"/>
              <a:gd name="connsiteX85" fmla="*/ 5267255 w 5773150"/>
              <a:gd name="connsiteY85" fmla="*/ 2970848 h 6858000"/>
              <a:gd name="connsiteX86" fmla="*/ 5265185 w 5773150"/>
              <a:gd name="connsiteY86" fmla="*/ 2975513 h 6858000"/>
              <a:gd name="connsiteX87" fmla="*/ 5259313 w 5773150"/>
              <a:gd name="connsiteY87" fmla="*/ 2986924 h 6858000"/>
              <a:gd name="connsiteX88" fmla="*/ 5247802 w 5773150"/>
              <a:gd name="connsiteY88" fmla="*/ 3006258 h 6858000"/>
              <a:gd name="connsiteX89" fmla="*/ 5245279 w 5773150"/>
              <a:gd name="connsiteY89" fmla="*/ 3012562 h 6858000"/>
              <a:gd name="connsiteX90" fmla="*/ 5232206 w 5773150"/>
              <a:gd name="connsiteY90" fmla="*/ 3024355 h 6858000"/>
              <a:gd name="connsiteX91" fmla="*/ 5217115 w 5773150"/>
              <a:gd name="connsiteY91" fmla="*/ 3049786 h 6858000"/>
              <a:gd name="connsiteX92" fmla="*/ 5176572 w 5773150"/>
              <a:gd name="connsiteY92" fmla="*/ 3090998 h 6858000"/>
              <a:gd name="connsiteX93" fmla="*/ 5155861 w 5773150"/>
              <a:gd name="connsiteY93" fmla="*/ 3116019 h 6858000"/>
              <a:gd name="connsiteX94" fmla="*/ 5138549 w 5773150"/>
              <a:gd name="connsiteY94" fmla="*/ 3132106 h 6858000"/>
              <a:gd name="connsiteX95" fmla="*/ 5106546 w 5773150"/>
              <a:gd name="connsiteY95" fmla="*/ 3184456 h 6858000"/>
              <a:gd name="connsiteX96" fmla="*/ 5058542 w 5773150"/>
              <a:gd name="connsiteY96" fmla="*/ 3275999 h 6858000"/>
              <a:gd name="connsiteX97" fmla="*/ 5047232 w 5773150"/>
              <a:gd name="connsiteY97" fmla="*/ 3294370 h 6858000"/>
              <a:gd name="connsiteX98" fmla="*/ 5033169 w 5773150"/>
              <a:gd name="connsiteY98" fmla="*/ 3305717 h 6858000"/>
              <a:gd name="connsiteX99" fmla="*/ 5026122 w 5773150"/>
              <a:gd name="connsiteY99" fmla="*/ 3304478 h 6858000"/>
              <a:gd name="connsiteX100" fmla="*/ 5019204 w 5773150"/>
              <a:gd name="connsiteY100" fmla="*/ 3313868 h 6858000"/>
              <a:gd name="connsiteX101" fmla="*/ 5016458 w 5773150"/>
              <a:gd name="connsiteY101" fmla="*/ 3315437 h 6858000"/>
              <a:gd name="connsiteX102" fmla="*/ 5001612 w 5773150"/>
              <a:gd name="connsiteY102" fmla="*/ 3325366 h 6858000"/>
              <a:gd name="connsiteX103" fmla="*/ 4992447 w 5773150"/>
              <a:gd name="connsiteY103" fmla="*/ 3369627 h 6858000"/>
              <a:gd name="connsiteX104" fmla="*/ 4962640 w 5773150"/>
              <a:gd name="connsiteY104" fmla="*/ 3405111 h 6858000"/>
              <a:gd name="connsiteX105" fmla="*/ 4885437 w 5773150"/>
              <a:gd name="connsiteY105" fmla="*/ 3542476 h 6858000"/>
              <a:gd name="connsiteX106" fmla="*/ 4847328 w 5773150"/>
              <a:gd name="connsiteY106" fmla="*/ 3575653 h 6858000"/>
              <a:gd name="connsiteX107" fmla="*/ 4767104 w 5773150"/>
              <a:gd name="connsiteY107" fmla="*/ 3661469 h 6858000"/>
              <a:gd name="connsiteX108" fmla="*/ 4704780 w 5773150"/>
              <a:gd name="connsiteY108" fmla="*/ 3873639 h 6858000"/>
              <a:gd name="connsiteX109" fmla="*/ 4706808 w 5773150"/>
              <a:gd name="connsiteY109" fmla="*/ 3888925 h 6858000"/>
              <a:gd name="connsiteX110" fmla="*/ 4704311 w 5773150"/>
              <a:gd name="connsiteY110" fmla="*/ 3903419 h 6858000"/>
              <a:gd name="connsiteX111" fmla="*/ 4702575 w 5773150"/>
              <a:gd name="connsiteY111" fmla="*/ 3904376 h 6858000"/>
              <a:gd name="connsiteX112" fmla="*/ 4695419 w 5773150"/>
              <a:gd name="connsiteY112" fmla="*/ 3918796 h 6858000"/>
              <a:gd name="connsiteX113" fmla="*/ 4696713 w 5773150"/>
              <a:gd name="connsiteY113" fmla="*/ 3923588 h 6858000"/>
              <a:gd name="connsiteX114" fmla="*/ 4692700 w 5773150"/>
              <a:gd name="connsiteY114" fmla="*/ 3933994 h 6858000"/>
              <a:gd name="connsiteX115" fmla="*/ 4687213 w 5773150"/>
              <a:gd name="connsiteY115" fmla="*/ 3955874 h 6858000"/>
              <a:gd name="connsiteX116" fmla="*/ 4683919 w 5773150"/>
              <a:gd name="connsiteY116" fmla="*/ 3958674 h 6858000"/>
              <a:gd name="connsiteX117" fmla="*/ 4606919 w 5773150"/>
              <a:gd name="connsiteY117" fmla="*/ 4030764 h 6858000"/>
              <a:gd name="connsiteX118" fmla="*/ 4591395 w 5773150"/>
              <a:gd name="connsiteY118" fmla="*/ 4069165 h 6858000"/>
              <a:gd name="connsiteX119" fmla="*/ 4591089 w 5773150"/>
              <a:gd name="connsiteY119" fmla="*/ 4069157 h 6858000"/>
              <a:gd name="connsiteX120" fmla="*/ 4587337 w 5773150"/>
              <a:gd name="connsiteY120" fmla="*/ 4075398 h 6858000"/>
              <a:gd name="connsiteX121" fmla="*/ 4585754 w 5773150"/>
              <a:gd name="connsiteY121" fmla="*/ 4080409 h 6858000"/>
              <a:gd name="connsiteX122" fmla="*/ 4576058 w 5773150"/>
              <a:gd name="connsiteY122" fmla="*/ 4095613 h 6858000"/>
              <a:gd name="connsiteX123" fmla="*/ 4572245 w 5773150"/>
              <a:gd name="connsiteY123" fmla="*/ 4095632 h 6858000"/>
              <a:gd name="connsiteX124" fmla="*/ 4572030 w 5773150"/>
              <a:gd name="connsiteY124" fmla="*/ 4096903 h 6858000"/>
              <a:gd name="connsiteX125" fmla="*/ 4454298 w 5773150"/>
              <a:gd name="connsiteY125" fmla="*/ 4262280 h 6858000"/>
              <a:gd name="connsiteX126" fmla="*/ 4403153 w 5773150"/>
              <a:gd name="connsiteY126" fmla="*/ 4335179 h 6858000"/>
              <a:gd name="connsiteX127" fmla="*/ 4360039 w 5773150"/>
              <a:gd name="connsiteY127" fmla="*/ 4362080 h 6858000"/>
              <a:gd name="connsiteX128" fmla="*/ 4357068 w 5773150"/>
              <a:gd name="connsiteY128" fmla="*/ 4366231 h 6858000"/>
              <a:gd name="connsiteX129" fmla="*/ 4353801 w 5773150"/>
              <a:gd name="connsiteY129" fmla="*/ 4379126 h 6858000"/>
              <a:gd name="connsiteX130" fmla="*/ 4353370 w 5773150"/>
              <a:gd name="connsiteY130" fmla="*/ 4384233 h 6858000"/>
              <a:gd name="connsiteX131" fmla="*/ 4351043 w 5773150"/>
              <a:gd name="connsiteY131" fmla="*/ 4391157 h 6858000"/>
              <a:gd name="connsiteX132" fmla="*/ 4350731 w 5773150"/>
              <a:gd name="connsiteY132" fmla="*/ 4391247 h 6858000"/>
              <a:gd name="connsiteX133" fmla="*/ 4349047 w 5773150"/>
              <a:gd name="connsiteY133" fmla="*/ 4397893 h 6858000"/>
              <a:gd name="connsiteX134" fmla="*/ 4344022 w 5773150"/>
              <a:gd name="connsiteY134" fmla="*/ 4431453 h 6858000"/>
              <a:gd name="connsiteX135" fmla="*/ 4305819 w 5773150"/>
              <a:gd name="connsiteY135" fmla="*/ 4465595 h 6858000"/>
              <a:gd name="connsiteX136" fmla="*/ 4295842 w 5773150"/>
              <a:gd name="connsiteY136" fmla="*/ 4481597 h 6858000"/>
              <a:gd name="connsiteX137" fmla="*/ 4289154 w 5773150"/>
              <a:gd name="connsiteY137" fmla="*/ 4489703 h 6858000"/>
              <a:gd name="connsiteX138" fmla="*/ 4287862 w 5773150"/>
              <a:gd name="connsiteY138" fmla="*/ 4489926 h 6858000"/>
              <a:gd name="connsiteX139" fmla="*/ 4283172 w 5773150"/>
              <a:gd name="connsiteY139" fmla="*/ 4522137 h 6858000"/>
              <a:gd name="connsiteX140" fmla="*/ 4280503 w 5773150"/>
              <a:gd name="connsiteY140" fmla="*/ 4525754 h 6858000"/>
              <a:gd name="connsiteX141" fmla="*/ 4280064 w 5773150"/>
              <a:gd name="connsiteY141" fmla="*/ 4547595 h 6858000"/>
              <a:gd name="connsiteX142" fmla="*/ 4278441 w 5773150"/>
              <a:gd name="connsiteY142" fmla="*/ 4558429 h 6858000"/>
              <a:gd name="connsiteX143" fmla="*/ 4280863 w 5773150"/>
              <a:gd name="connsiteY143" fmla="*/ 4562417 h 6858000"/>
              <a:gd name="connsiteX144" fmla="*/ 4277004 w 5773150"/>
              <a:gd name="connsiteY144" fmla="*/ 4577939 h 6858000"/>
              <a:gd name="connsiteX145" fmla="*/ 4275476 w 5773150"/>
              <a:gd name="connsiteY145" fmla="*/ 4579371 h 6858000"/>
              <a:gd name="connsiteX146" fmla="*/ 4276334 w 5773150"/>
              <a:gd name="connsiteY146" fmla="*/ 4593473 h 6858000"/>
              <a:gd name="connsiteX147" fmla="*/ 4281939 w 5773150"/>
              <a:gd name="connsiteY147" fmla="*/ 4606870 h 6858000"/>
              <a:gd name="connsiteX148" fmla="*/ 4233839 w 5773150"/>
              <a:gd name="connsiteY148" fmla="*/ 4733904 h 6858000"/>
              <a:gd name="connsiteX149" fmla="*/ 4234794 w 5773150"/>
              <a:gd name="connsiteY149" fmla="*/ 4857271 h 6858000"/>
              <a:gd name="connsiteX150" fmla="*/ 4207596 w 5773150"/>
              <a:gd name="connsiteY150" fmla="*/ 4925868 h 6858000"/>
              <a:gd name="connsiteX151" fmla="*/ 4177540 w 5773150"/>
              <a:gd name="connsiteY151" fmla="*/ 4941939 h 6858000"/>
              <a:gd name="connsiteX152" fmla="*/ 4131041 w 5773150"/>
              <a:gd name="connsiteY152" fmla="*/ 5119156 h 6858000"/>
              <a:gd name="connsiteX153" fmla="*/ 4109250 w 5773150"/>
              <a:gd name="connsiteY153" fmla="*/ 5161219 h 6858000"/>
              <a:gd name="connsiteX154" fmla="*/ 4110314 w 5773150"/>
              <a:gd name="connsiteY154" fmla="*/ 5204785 h 6858000"/>
              <a:gd name="connsiteX155" fmla="*/ 4097659 w 5773150"/>
              <a:gd name="connsiteY155" fmla="*/ 5218622 h 6858000"/>
              <a:gd name="connsiteX156" fmla="*/ 4095256 w 5773150"/>
              <a:gd name="connsiteY156" fmla="*/ 5220937 h 6858000"/>
              <a:gd name="connsiteX157" fmla="*/ 4090467 w 5773150"/>
              <a:gd name="connsiteY157" fmla="*/ 5231761 h 6858000"/>
              <a:gd name="connsiteX158" fmla="*/ 4083075 w 5773150"/>
              <a:gd name="connsiteY158" fmla="*/ 5232862 h 6858000"/>
              <a:gd name="connsiteX159" fmla="*/ 4037326 w 5773150"/>
              <a:gd name="connsiteY159" fmla="*/ 5367558 h 6858000"/>
              <a:gd name="connsiteX160" fmla="*/ 4017249 w 5773150"/>
              <a:gd name="connsiteY160" fmla="*/ 5425813 h 6858000"/>
              <a:gd name="connsiteX161" fmla="*/ 4003539 w 5773150"/>
              <a:gd name="connsiteY161" fmla="*/ 5446090 h 6858000"/>
              <a:gd name="connsiteX162" fmla="*/ 3957205 w 5773150"/>
              <a:gd name="connsiteY162" fmla="*/ 5526392 h 6858000"/>
              <a:gd name="connsiteX163" fmla="*/ 3923369 w 5773150"/>
              <a:gd name="connsiteY163" fmla="*/ 5597055 h 6858000"/>
              <a:gd name="connsiteX164" fmla="*/ 3924699 w 5773150"/>
              <a:gd name="connsiteY164" fmla="*/ 5656420 h 6858000"/>
              <a:gd name="connsiteX165" fmla="*/ 3918490 w 5773150"/>
              <a:gd name="connsiteY165" fmla="*/ 5659739 h 6858000"/>
              <a:gd name="connsiteX166" fmla="*/ 3906741 w 5773150"/>
              <a:gd name="connsiteY166" fmla="*/ 5696859 h 6858000"/>
              <a:gd name="connsiteX167" fmla="*/ 3896975 w 5773150"/>
              <a:gd name="connsiteY167" fmla="*/ 5836200 h 6858000"/>
              <a:gd name="connsiteX168" fmla="*/ 3873147 w 5773150"/>
              <a:gd name="connsiteY168" fmla="*/ 5908482 h 6858000"/>
              <a:gd name="connsiteX169" fmla="*/ 3859627 w 5773150"/>
              <a:gd name="connsiteY169" fmla="*/ 5932636 h 6858000"/>
              <a:gd name="connsiteX170" fmla="*/ 3837289 w 5773150"/>
              <a:gd name="connsiteY170" fmla="*/ 5973195 h 6858000"/>
              <a:gd name="connsiteX171" fmla="*/ 3808128 w 5773150"/>
              <a:gd name="connsiteY171" fmla="*/ 5999815 h 6858000"/>
              <a:gd name="connsiteX172" fmla="*/ 3794389 w 5773150"/>
              <a:gd name="connsiteY172" fmla="*/ 6035197 h 6858000"/>
              <a:gd name="connsiteX173" fmla="*/ 3807321 w 5773150"/>
              <a:gd name="connsiteY173" fmla="*/ 6048196 h 6858000"/>
              <a:gd name="connsiteX174" fmla="*/ 3755396 w 5773150"/>
              <a:gd name="connsiteY174" fmla="*/ 6139024 h 6858000"/>
              <a:gd name="connsiteX175" fmla="*/ 3741103 w 5773150"/>
              <a:gd name="connsiteY175" fmla="*/ 6171711 h 6858000"/>
              <a:gd name="connsiteX176" fmla="*/ 3697544 w 5773150"/>
              <a:gd name="connsiteY176" fmla="*/ 6259653 h 6858000"/>
              <a:gd name="connsiteX177" fmla="*/ 3650470 w 5773150"/>
              <a:gd name="connsiteY177" fmla="*/ 6346715 h 6858000"/>
              <a:gd name="connsiteX178" fmla="*/ 3603128 w 5773150"/>
              <a:gd name="connsiteY178" fmla="*/ 6392515 h 6858000"/>
              <a:gd name="connsiteX179" fmla="*/ 3566534 w 5773150"/>
              <a:gd name="connsiteY179" fmla="*/ 6464704 h 6858000"/>
              <a:gd name="connsiteX180" fmla="*/ 3557558 w 5773150"/>
              <a:gd name="connsiteY180" fmla="*/ 6475940 h 6858000"/>
              <a:gd name="connsiteX181" fmla="*/ 3467778 w 5773150"/>
              <a:gd name="connsiteY181" fmla="*/ 6598594 h 6858000"/>
              <a:gd name="connsiteX182" fmla="*/ 3406680 w 5773150"/>
              <a:gd name="connsiteY182" fmla="*/ 6665163 h 6858000"/>
              <a:gd name="connsiteX183" fmla="*/ 3298660 w 5773150"/>
              <a:gd name="connsiteY183" fmla="*/ 6829172 h 6858000"/>
              <a:gd name="connsiteX184" fmla="*/ 3279359 w 5773150"/>
              <a:gd name="connsiteY184" fmla="*/ 6858000 h 6858000"/>
              <a:gd name="connsiteX185" fmla="*/ 0 w 5773150"/>
              <a:gd name="connsiteY18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5773150" h="6858000">
                <a:moveTo>
                  <a:pt x="0" y="0"/>
                </a:moveTo>
                <a:lnTo>
                  <a:pt x="5743678" y="0"/>
                </a:lnTo>
                <a:lnTo>
                  <a:pt x="5751391" y="30573"/>
                </a:lnTo>
                <a:cubicBezTo>
                  <a:pt x="5755183" y="41656"/>
                  <a:pt x="5760175" y="52820"/>
                  <a:pt x="5766902" y="64019"/>
                </a:cubicBezTo>
                <a:cubicBezTo>
                  <a:pt x="5775432" y="73156"/>
                  <a:pt x="5775199" y="90194"/>
                  <a:pt x="5766384" y="102070"/>
                </a:cubicBezTo>
                <a:cubicBezTo>
                  <a:pt x="5764867" y="104110"/>
                  <a:pt x="5763145" y="105922"/>
                  <a:pt x="5761277" y="107443"/>
                </a:cubicBezTo>
                <a:cubicBezTo>
                  <a:pt x="5758933" y="139641"/>
                  <a:pt x="5754809" y="258542"/>
                  <a:pt x="5752316" y="295258"/>
                </a:cubicBezTo>
                <a:cubicBezTo>
                  <a:pt x="5738492" y="294758"/>
                  <a:pt x="5757608" y="318519"/>
                  <a:pt x="5746314" y="327740"/>
                </a:cubicBezTo>
                <a:cubicBezTo>
                  <a:pt x="5736871" y="333999"/>
                  <a:pt x="5740467" y="342667"/>
                  <a:pt x="5738881" y="351315"/>
                </a:cubicBezTo>
                <a:cubicBezTo>
                  <a:pt x="5730234" y="361036"/>
                  <a:pt x="5731385" y="400223"/>
                  <a:pt x="5736461" y="411657"/>
                </a:cubicBezTo>
                <a:cubicBezTo>
                  <a:pt x="5756734" y="441057"/>
                  <a:pt x="5724191" y="487822"/>
                  <a:pt x="5739349" y="511819"/>
                </a:cubicBezTo>
                <a:cubicBezTo>
                  <a:pt x="5740531" y="519425"/>
                  <a:pt x="5740006" y="526440"/>
                  <a:pt x="5738426" y="533052"/>
                </a:cubicBezTo>
                <a:lnTo>
                  <a:pt x="5731528" y="550926"/>
                </a:lnTo>
                <a:lnTo>
                  <a:pt x="5724607" y="554743"/>
                </a:lnTo>
                <a:lnTo>
                  <a:pt x="5723119" y="566363"/>
                </a:lnTo>
                <a:lnTo>
                  <a:pt x="5721446" y="569374"/>
                </a:lnTo>
                <a:cubicBezTo>
                  <a:pt x="5722109" y="579264"/>
                  <a:pt x="5727640" y="608589"/>
                  <a:pt x="5727098" y="625703"/>
                </a:cubicBezTo>
                <a:cubicBezTo>
                  <a:pt x="5720765" y="657876"/>
                  <a:pt x="5748028" y="639054"/>
                  <a:pt x="5718199" y="672062"/>
                </a:cubicBezTo>
                <a:cubicBezTo>
                  <a:pt x="5728541" y="727155"/>
                  <a:pt x="5696651" y="752273"/>
                  <a:pt x="5721559" y="799708"/>
                </a:cubicBezTo>
                <a:cubicBezTo>
                  <a:pt x="5723793" y="864308"/>
                  <a:pt x="5706512" y="931254"/>
                  <a:pt x="5706600" y="996786"/>
                </a:cubicBezTo>
                <a:cubicBezTo>
                  <a:pt x="5701422" y="1044681"/>
                  <a:pt x="5722027" y="1077722"/>
                  <a:pt x="5698779" y="1123394"/>
                </a:cubicBezTo>
                <a:cubicBezTo>
                  <a:pt x="5702808" y="1126021"/>
                  <a:pt x="5729183" y="1198935"/>
                  <a:pt x="5731557" y="1202870"/>
                </a:cubicBezTo>
                <a:lnTo>
                  <a:pt x="5736580" y="1215292"/>
                </a:lnTo>
                <a:lnTo>
                  <a:pt x="5735505" y="1217172"/>
                </a:lnTo>
                <a:cubicBezTo>
                  <a:pt x="5733380" y="1225092"/>
                  <a:pt x="5734203" y="1229635"/>
                  <a:pt x="5736321" y="1232680"/>
                </a:cubicBezTo>
                <a:lnTo>
                  <a:pt x="5739880" y="1235358"/>
                </a:lnTo>
                <a:lnTo>
                  <a:pt x="5741500" y="1245773"/>
                </a:lnTo>
                <a:lnTo>
                  <a:pt x="5747543" y="1265687"/>
                </a:lnTo>
                <a:lnTo>
                  <a:pt x="5746000" y="1269978"/>
                </a:lnTo>
                <a:lnTo>
                  <a:pt x="5713210" y="1375228"/>
                </a:lnTo>
                <a:cubicBezTo>
                  <a:pt x="5715338" y="1385493"/>
                  <a:pt x="5717065" y="1396315"/>
                  <a:pt x="5718231" y="1407489"/>
                </a:cubicBezTo>
                <a:lnTo>
                  <a:pt x="5718549" y="1414144"/>
                </a:lnTo>
                <a:lnTo>
                  <a:pt x="5718270" y="1414342"/>
                </a:lnTo>
                <a:cubicBezTo>
                  <a:pt x="5717731" y="1415932"/>
                  <a:pt x="5717607" y="1418173"/>
                  <a:pt x="5718039" y="1421494"/>
                </a:cubicBezTo>
                <a:lnTo>
                  <a:pt x="5719130" y="1426276"/>
                </a:lnTo>
                <a:lnTo>
                  <a:pt x="5719749" y="1439183"/>
                </a:lnTo>
                <a:lnTo>
                  <a:pt x="5718068" y="1444070"/>
                </a:lnTo>
                <a:cubicBezTo>
                  <a:pt x="5706546" y="1461201"/>
                  <a:pt x="5668509" y="1454838"/>
                  <a:pt x="5683760" y="1484872"/>
                </a:cubicBezTo>
                <a:cubicBezTo>
                  <a:pt x="5674680" y="1518718"/>
                  <a:pt x="5649677" y="1535628"/>
                  <a:pt x="5655213" y="1570335"/>
                </a:cubicBezTo>
                <a:cubicBezTo>
                  <a:pt x="5646629" y="1601999"/>
                  <a:pt x="5631412" y="1627433"/>
                  <a:pt x="5630336" y="1655809"/>
                </a:cubicBezTo>
                <a:cubicBezTo>
                  <a:pt x="5621171" y="1665112"/>
                  <a:pt x="5615969" y="1674755"/>
                  <a:pt x="5622971" y="1687176"/>
                </a:cubicBezTo>
                <a:cubicBezTo>
                  <a:pt x="5612223" y="1716027"/>
                  <a:pt x="5596756" y="1719733"/>
                  <a:pt x="5602601" y="1741240"/>
                </a:cubicBezTo>
                <a:cubicBezTo>
                  <a:pt x="5576295" y="1752284"/>
                  <a:pt x="5584462" y="1755416"/>
                  <a:pt x="5588781" y="1764858"/>
                </a:cubicBezTo>
                <a:lnTo>
                  <a:pt x="5588947" y="1766091"/>
                </a:lnTo>
                <a:lnTo>
                  <a:pt x="5585214" y="1767564"/>
                </a:lnTo>
                <a:lnTo>
                  <a:pt x="5582552" y="1771907"/>
                </a:lnTo>
                <a:lnTo>
                  <a:pt x="5580211" y="1785016"/>
                </a:lnTo>
                <a:lnTo>
                  <a:pt x="5580144" y="1790155"/>
                </a:lnTo>
                <a:cubicBezTo>
                  <a:pt x="5579795" y="1793615"/>
                  <a:pt x="5579174" y="1795816"/>
                  <a:pt x="5578316" y="1797230"/>
                </a:cubicBezTo>
                <a:lnTo>
                  <a:pt x="5578012" y="1797341"/>
                </a:lnTo>
                <a:lnTo>
                  <a:pt x="5576805" y="1804097"/>
                </a:lnTo>
                <a:cubicBezTo>
                  <a:pt x="5575363" y="1815650"/>
                  <a:pt x="5574518" y="1827037"/>
                  <a:pt x="5574175" y="1837992"/>
                </a:cubicBezTo>
                <a:cubicBezTo>
                  <a:pt x="5557462" y="1843069"/>
                  <a:pt x="5564796" y="1885741"/>
                  <a:pt x="5538573" y="1874590"/>
                </a:cubicBezTo>
                <a:cubicBezTo>
                  <a:pt x="5537299" y="1889161"/>
                  <a:pt x="5546475" y="1900511"/>
                  <a:pt x="5529775" y="1891237"/>
                </a:cubicBezTo>
                <a:cubicBezTo>
                  <a:pt x="5528841" y="1895903"/>
                  <a:pt x="5526597" y="1898352"/>
                  <a:pt x="5523694" y="1899776"/>
                </a:cubicBezTo>
                <a:lnTo>
                  <a:pt x="5522424" y="1900078"/>
                </a:lnTo>
                <a:lnTo>
                  <a:pt x="5520031" y="1932606"/>
                </a:lnTo>
                <a:lnTo>
                  <a:pt x="5517631" y="1936394"/>
                </a:lnTo>
                <a:lnTo>
                  <a:pt x="5518736" y="1958275"/>
                </a:lnTo>
                <a:lnTo>
                  <a:pt x="5520575" y="1973057"/>
                </a:lnTo>
                <a:lnTo>
                  <a:pt x="5494788" y="2160875"/>
                </a:lnTo>
                <a:cubicBezTo>
                  <a:pt x="5491310" y="2207647"/>
                  <a:pt x="5503036" y="2214838"/>
                  <a:pt x="5495547" y="2270995"/>
                </a:cubicBezTo>
                <a:cubicBezTo>
                  <a:pt x="5458835" y="2262012"/>
                  <a:pt x="5510792" y="2386959"/>
                  <a:pt x="5473327" y="2341361"/>
                </a:cubicBezTo>
                <a:cubicBezTo>
                  <a:pt x="5472407" y="2358369"/>
                  <a:pt x="5453871" y="2371442"/>
                  <a:pt x="5444557" y="2359357"/>
                </a:cubicBezTo>
                <a:cubicBezTo>
                  <a:pt x="5456929" y="2414891"/>
                  <a:pt x="5413654" y="2481170"/>
                  <a:pt x="5410799" y="2539631"/>
                </a:cubicBezTo>
                <a:cubicBezTo>
                  <a:pt x="5375706" y="2562954"/>
                  <a:pt x="5405218" y="2552984"/>
                  <a:pt x="5392086" y="2583107"/>
                </a:cubicBezTo>
                <a:cubicBezTo>
                  <a:pt x="5419473" y="2580934"/>
                  <a:pt x="5368223" y="2617657"/>
                  <a:pt x="5396221" y="2626625"/>
                </a:cubicBezTo>
                <a:cubicBezTo>
                  <a:pt x="5392944" y="2631822"/>
                  <a:pt x="5388887" y="2636576"/>
                  <a:pt x="5384605" y="2641276"/>
                </a:cubicBezTo>
                <a:lnTo>
                  <a:pt x="5382375" y="2643748"/>
                </a:lnTo>
                <a:lnTo>
                  <a:pt x="5378376" y="2654882"/>
                </a:lnTo>
                <a:lnTo>
                  <a:pt x="5371098" y="2656453"/>
                </a:lnTo>
                <a:lnTo>
                  <a:pt x="5360670" y="2672090"/>
                </a:lnTo>
                <a:cubicBezTo>
                  <a:pt x="5357715" y="2678188"/>
                  <a:pt x="5355645" y="2685034"/>
                  <a:pt x="5355023" y="2693024"/>
                </a:cubicBezTo>
                <a:cubicBezTo>
                  <a:pt x="5361493" y="2714719"/>
                  <a:pt x="5340211" y="2740505"/>
                  <a:pt x="5334290" y="2767224"/>
                </a:cubicBezTo>
                <a:lnTo>
                  <a:pt x="5334675" y="2780287"/>
                </a:lnTo>
                <a:lnTo>
                  <a:pt x="5318729" y="2818533"/>
                </a:lnTo>
                <a:cubicBezTo>
                  <a:pt x="5314717" y="2829555"/>
                  <a:pt x="5311133" y="2841142"/>
                  <a:pt x="5308395" y="2853605"/>
                </a:cubicBezTo>
                <a:lnTo>
                  <a:pt x="5305322" y="2877253"/>
                </a:lnTo>
                <a:lnTo>
                  <a:pt x="5301489" y="2882681"/>
                </a:lnTo>
                <a:cubicBezTo>
                  <a:pt x="5299075" y="2893219"/>
                  <a:pt x="5303638" y="2909145"/>
                  <a:pt x="5294118" y="2905402"/>
                </a:cubicBezTo>
                <a:lnTo>
                  <a:pt x="5294526" y="2918038"/>
                </a:lnTo>
                <a:lnTo>
                  <a:pt x="5283716" y="2927650"/>
                </a:lnTo>
                <a:cubicBezTo>
                  <a:pt x="5281569" y="2928458"/>
                  <a:pt x="5279386" y="2928919"/>
                  <a:pt x="5277240" y="2929023"/>
                </a:cubicBezTo>
                <a:lnTo>
                  <a:pt x="5275633" y="2946120"/>
                </a:lnTo>
                <a:lnTo>
                  <a:pt x="5266576" y="2958163"/>
                </a:lnTo>
                <a:lnTo>
                  <a:pt x="5267255" y="2970848"/>
                </a:lnTo>
                <a:lnTo>
                  <a:pt x="5265185" y="2975513"/>
                </a:lnTo>
                <a:lnTo>
                  <a:pt x="5259313" y="2986924"/>
                </a:lnTo>
                <a:cubicBezTo>
                  <a:pt x="5255780" y="2992640"/>
                  <a:pt x="5251658" y="2998994"/>
                  <a:pt x="5247802" y="3006258"/>
                </a:cubicBezTo>
                <a:lnTo>
                  <a:pt x="5245279" y="3012562"/>
                </a:lnTo>
                <a:lnTo>
                  <a:pt x="5232206" y="3024355"/>
                </a:lnTo>
                <a:cubicBezTo>
                  <a:pt x="5222427" y="3032866"/>
                  <a:pt x="5215538" y="3039771"/>
                  <a:pt x="5217115" y="3049786"/>
                </a:cubicBezTo>
                <a:cubicBezTo>
                  <a:pt x="5203961" y="3062817"/>
                  <a:pt x="5175346" y="3066969"/>
                  <a:pt x="5176572" y="3090998"/>
                </a:cubicBezTo>
                <a:cubicBezTo>
                  <a:pt x="5166573" y="3081252"/>
                  <a:pt x="5168849" y="3115369"/>
                  <a:pt x="5155861" y="3116019"/>
                </a:cubicBezTo>
                <a:cubicBezTo>
                  <a:pt x="5145726" y="3115265"/>
                  <a:pt x="5144054" y="3125438"/>
                  <a:pt x="5138549" y="3132106"/>
                </a:cubicBezTo>
                <a:cubicBezTo>
                  <a:pt x="5127269" y="3134983"/>
                  <a:pt x="5108506" y="3170815"/>
                  <a:pt x="5106546" y="3184456"/>
                </a:cubicBezTo>
                <a:cubicBezTo>
                  <a:pt x="5106861" y="3224391"/>
                  <a:pt x="5059318" y="3244332"/>
                  <a:pt x="5058542" y="3275999"/>
                </a:cubicBezTo>
                <a:cubicBezTo>
                  <a:pt x="5055611" y="3283596"/>
                  <a:pt x="5051712" y="3289520"/>
                  <a:pt x="5047232" y="3294370"/>
                </a:cubicBezTo>
                <a:lnTo>
                  <a:pt x="5033169" y="3305717"/>
                </a:lnTo>
                <a:cubicBezTo>
                  <a:pt x="5030820" y="3305304"/>
                  <a:pt x="5028471" y="3304890"/>
                  <a:pt x="5026122" y="3304478"/>
                </a:cubicBezTo>
                <a:lnTo>
                  <a:pt x="5019204" y="3313868"/>
                </a:lnTo>
                <a:lnTo>
                  <a:pt x="5016458" y="3315437"/>
                </a:lnTo>
                <a:cubicBezTo>
                  <a:pt x="5011193" y="3318413"/>
                  <a:pt x="5006115" y="3321522"/>
                  <a:pt x="5001612" y="3325366"/>
                </a:cubicBezTo>
                <a:cubicBezTo>
                  <a:pt x="5024263" y="3344866"/>
                  <a:pt x="4967044" y="3361287"/>
                  <a:pt x="4992447" y="3369627"/>
                </a:cubicBezTo>
                <a:cubicBezTo>
                  <a:pt x="4971645" y="3394149"/>
                  <a:pt x="5001283" y="3395653"/>
                  <a:pt x="4962640" y="3405111"/>
                </a:cubicBezTo>
                <a:cubicBezTo>
                  <a:pt x="4942726" y="3461354"/>
                  <a:pt x="4890717" y="3483285"/>
                  <a:pt x="4885437" y="3542476"/>
                </a:cubicBezTo>
                <a:cubicBezTo>
                  <a:pt x="4880600" y="3527061"/>
                  <a:pt x="4853204" y="3559326"/>
                  <a:pt x="4847328" y="3575653"/>
                </a:cubicBezTo>
                <a:cubicBezTo>
                  <a:pt x="4826975" y="3516612"/>
                  <a:pt x="4797633" y="3684316"/>
                  <a:pt x="4767104" y="3661469"/>
                </a:cubicBezTo>
                <a:cubicBezTo>
                  <a:pt x="4743347" y="3711133"/>
                  <a:pt x="4721374" y="3831513"/>
                  <a:pt x="4704780" y="3873639"/>
                </a:cubicBezTo>
                <a:cubicBezTo>
                  <a:pt x="4706450" y="3878699"/>
                  <a:pt x="4707018" y="3883808"/>
                  <a:pt x="4706808" y="3888925"/>
                </a:cubicBezTo>
                <a:lnTo>
                  <a:pt x="4704311" y="3903419"/>
                </a:lnTo>
                <a:lnTo>
                  <a:pt x="4702575" y="3904376"/>
                </a:lnTo>
                <a:cubicBezTo>
                  <a:pt x="4697037" y="3910030"/>
                  <a:pt x="4695370" y="3914647"/>
                  <a:pt x="4695419" y="3918796"/>
                </a:cubicBezTo>
                <a:lnTo>
                  <a:pt x="4696713" y="3923588"/>
                </a:lnTo>
                <a:lnTo>
                  <a:pt x="4692700" y="3933994"/>
                </a:lnTo>
                <a:lnTo>
                  <a:pt x="4687213" y="3955874"/>
                </a:lnTo>
                <a:lnTo>
                  <a:pt x="4683919" y="3958674"/>
                </a:lnTo>
                <a:cubicBezTo>
                  <a:pt x="4670537" y="3971156"/>
                  <a:pt x="4621823" y="4013377"/>
                  <a:pt x="4606919" y="4030764"/>
                </a:cubicBezTo>
                <a:lnTo>
                  <a:pt x="4591395" y="4069165"/>
                </a:lnTo>
                <a:cubicBezTo>
                  <a:pt x="4591293" y="4069162"/>
                  <a:pt x="4591190" y="4069159"/>
                  <a:pt x="4591089" y="4069157"/>
                </a:cubicBezTo>
                <a:cubicBezTo>
                  <a:pt x="4589894" y="4070214"/>
                  <a:pt x="4588680" y="4072136"/>
                  <a:pt x="4587337" y="4075398"/>
                </a:cubicBezTo>
                <a:lnTo>
                  <a:pt x="4585754" y="4080409"/>
                </a:lnTo>
                <a:lnTo>
                  <a:pt x="4576058" y="4095613"/>
                </a:lnTo>
                <a:lnTo>
                  <a:pt x="4572245" y="4095632"/>
                </a:lnTo>
                <a:lnTo>
                  <a:pt x="4572030" y="4096903"/>
                </a:lnTo>
                <a:lnTo>
                  <a:pt x="4454298" y="4262280"/>
                </a:lnTo>
                <a:cubicBezTo>
                  <a:pt x="4449015" y="4298433"/>
                  <a:pt x="4421396" y="4305460"/>
                  <a:pt x="4403153" y="4335179"/>
                </a:cubicBezTo>
                <a:cubicBezTo>
                  <a:pt x="4408038" y="4370465"/>
                  <a:pt x="4375534" y="4349684"/>
                  <a:pt x="4360039" y="4362080"/>
                </a:cubicBezTo>
                <a:lnTo>
                  <a:pt x="4357068" y="4366231"/>
                </a:lnTo>
                <a:lnTo>
                  <a:pt x="4353801" y="4379126"/>
                </a:lnTo>
                <a:lnTo>
                  <a:pt x="4353370" y="4384233"/>
                </a:lnTo>
                <a:cubicBezTo>
                  <a:pt x="4352777" y="4387655"/>
                  <a:pt x="4352001" y="4389806"/>
                  <a:pt x="4351043" y="4391157"/>
                </a:cubicBezTo>
                <a:cubicBezTo>
                  <a:pt x="4350939" y="4391187"/>
                  <a:pt x="4350835" y="4391216"/>
                  <a:pt x="4350731" y="4391247"/>
                </a:cubicBezTo>
                <a:lnTo>
                  <a:pt x="4349047" y="4397893"/>
                </a:lnTo>
                <a:cubicBezTo>
                  <a:pt x="4346788" y="4409298"/>
                  <a:pt x="4345141" y="4420572"/>
                  <a:pt x="4344022" y="4431453"/>
                </a:cubicBezTo>
                <a:cubicBezTo>
                  <a:pt x="4326944" y="4435435"/>
                  <a:pt x="4331268" y="4478362"/>
                  <a:pt x="4305819" y="4465595"/>
                </a:cubicBezTo>
                <a:cubicBezTo>
                  <a:pt x="4303516" y="4480014"/>
                  <a:pt x="4311896" y="4491890"/>
                  <a:pt x="4295842" y="4481597"/>
                </a:cubicBezTo>
                <a:cubicBezTo>
                  <a:pt x="4294579" y="4486180"/>
                  <a:pt x="4292159" y="4488473"/>
                  <a:pt x="4289154" y="4489703"/>
                </a:cubicBezTo>
                <a:lnTo>
                  <a:pt x="4287862" y="4489926"/>
                </a:lnTo>
                <a:lnTo>
                  <a:pt x="4283172" y="4522137"/>
                </a:lnTo>
                <a:lnTo>
                  <a:pt x="4280503" y="4525754"/>
                </a:lnTo>
                <a:lnTo>
                  <a:pt x="4280064" y="4547595"/>
                </a:lnTo>
                <a:lnTo>
                  <a:pt x="4278441" y="4558429"/>
                </a:lnTo>
                <a:lnTo>
                  <a:pt x="4280863" y="4562417"/>
                </a:lnTo>
                <a:cubicBezTo>
                  <a:pt x="4281877" y="4566212"/>
                  <a:pt x="4281272" y="4570986"/>
                  <a:pt x="4277004" y="4577939"/>
                </a:cubicBezTo>
                <a:lnTo>
                  <a:pt x="4275476" y="4579371"/>
                </a:lnTo>
                <a:lnTo>
                  <a:pt x="4276334" y="4593473"/>
                </a:lnTo>
                <a:cubicBezTo>
                  <a:pt x="4277315" y="4598241"/>
                  <a:pt x="4279075" y="4602753"/>
                  <a:pt x="4281939" y="4606870"/>
                </a:cubicBezTo>
                <a:cubicBezTo>
                  <a:pt x="4247382" y="4642774"/>
                  <a:pt x="4252718" y="4688912"/>
                  <a:pt x="4233839" y="4733904"/>
                </a:cubicBezTo>
                <a:cubicBezTo>
                  <a:pt x="4195436" y="4743589"/>
                  <a:pt x="4207804" y="4835870"/>
                  <a:pt x="4234794" y="4857271"/>
                </a:cubicBezTo>
                <a:cubicBezTo>
                  <a:pt x="4198696" y="4845991"/>
                  <a:pt x="4241862" y="4973625"/>
                  <a:pt x="4207596" y="4925868"/>
                </a:cubicBezTo>
                <a:cubicBezTo>
                  <a:pt x="4205472" y="4942730"/>
                  <a:pt x="4186007" y="4954558"/>
                  <a:pt x="4177540" y="4941939"/>
                </a:cubicBezTo>
                <a:cubicBezTo>
                  <a:pt x="4185998" y="4997982"/>
                  <a:pt x="4138024" y="5061170"/>
                  <a:pt x="4131041" y="5119156"/>
                </a:cubicBezTo>
                <a:cubicBezTo>
                  <a:pt x="4094285" y="5140124"/>
                  <a:pt x="4124516" y="5132087"/>
                  <a:pt x="4109250" y="5161219"/>
                </a:cubicBezTo>
                <a:cubicBezTo>
                  <a:pt x="4136804" y="5160804"/>
                  <a:pt x="4082938" y="5194076"/>
                  <a:pt x="4110314" y="5204785"/>
                </a:cubicBezTo>
                <a:cubicBezTo>
                  <a:pt x="4106672" y="5209749"/>
                  <a:pt x="4102276" y="5214217"/>
                  <a:pt x="4097659" y="5218622"/>
                </a:cubicBezTo>
                <a:lnTo>
                  <a:pt x="4095256" y="5220937"/>
                </a:lnTo>
                <a:lnTo>
                  <a:pt x="4090467" y="5231761"/>
                </a:lnTo>
                <a:lnTo>
                  <a:pt x="4083075" y="5232862"/>
                </a:lnTo>
                <a:lnTo>
                  <a:pt x="4037326" y="5367558"/>
                </a:lnTo>
                <a:cubicBezTo>
                  <a:pt x="4038526" y="5380711"/>
                  <a:pt x="4027950" y="5419583"/>
                  <a:pt x="4017249" y="5425813"/>
                </a:cubicBezTo>
                <a:cubicBezTo>
                  <a:pt x="4013252" y="5433685"/>
                  <a:pt x="4013934" y="5443563"/>
                  <a:pt x="4003539" y="5446090"/>
                </a:cubicBezTo>
                <a:cubicBezTo>
                  <a:pt x="3993532" y="5462854"/>
                  <a:pt x="3970565" y="5501232"/>
                  <a:pt x="3957205" y="5526392"/>
                </a:cubicBezTo>
                <a:cubicBezTo>
                  <a:pt x="3965043" y="5543786"/>
                  <a:pt x="3935859" y="5560520"/>
                  <a:pt x="3923369" y="5597055"/>
                </a:cubicBezTo>
                <a:cubicBezTo>
                  <a:pt x="3932664" y="5616273"/>
                  <a:pt x="3914767" y="5621631"/>
                  <a:pt x="3924699" y="5656420"/>
                </a:cubicBezTo>
                <a:cubicBezTo>
                  <a:pt x="3922559" y="5657197"/>
                  <a:pt x="3920468" y="5658315"/>
                  <a:pt x="3918490" y="5659739"/>
                </a:cubicBezTo>
                <a:cubicBezTo>
                  <a:pt x="3906998" y="5668014"/>
                  <a:pt x="3901738" y="5684633"/>
                  <a:pt x="3906741" y="5696859"/>
                </a:cubicBezTo>
                <a:cubicBezTo>
                  <a:pt x="3917787" y="5751077"/>
                  <a:pt x="3903894" y="5794137"/>
                  <a:pt x="3896975" y="5836200"/>
                </a:cubicBezTo>
                <a:cubicBezTo>
                  <a:pt x="3886327" y="5883020"/>
                  <a:pt x="3866333" y="5844567"/>
                  <a:pt x="3873147" y="5908482"/>
                </a:cubicBezTo>
                <a:cubicBezTo>
                  <a:pt x="3861187" y="5911886"/>
                  <a:pt x="3858506" y="5919033"/>
                  <a:pt x="3859627" y="5932636"/>
                </a:cubicBezTo>
                <a:cubicBezTo>
                  <a:pt x="3853699" y="5955178"/>
                  <a:pt x="3828855" y="5946431"/>
                  <a:pt x="3837289" y="5973195"/>
                </a:cubicBezTo>
                <a:cubicBezTo>
                  <a:pt x="3824885" y="5965382"/>
                  <a:pt x="3819167" y="6014054"/>
                  <a:pt x="3808128" y="5999815"/>
                </a:cubicBezTo>
                <a:cubicBezTo>
                  <a:pt x="3791300" y="6010907"/>
                  <a:pt x="3809561" y="6023761"/>
                  <a:pt x="3794389" y="6035197"/>
                </a:cubicBezTo>
                <a:cubicBezTo>
                  <a:pt x="3786929" y="6050774"/>
                  <a:pt x="3811790" y="6029898"/>
                  <a:pt x="3807321" y="6048196"/>
                </a:cubicBezTo>
                <a:lnTo>
                  <a:pt x="3755396" y="6139024"/>
                </a:lnTo>
                <a:cubicBezTo>
                  <a:pt x="3759254" y="6154301"/>
                  <a:pt x="3752042" y="6163661"/>
                  <a:pt x="3741103" y="6171711"/>
                </a:cubicBezTo>
                <a:cubicBezTo>
                  <a:pt x="3733535" y="6202598"/>
                  <a:pt x="3713075" y="6226925"/>
                  <a:pt x="3697544" y="6259653"/>
                </a:cubicBezTo>
                <a:cubicBezTo>
                  <a:pt x="3694865" y="6299045"/>
                  <a:pt x="3666977" y="6311715"/>
                  <a:pt x="3650470" y="6346715"/>
                </a:cubicBezTo>
                <a:cubicBezTo>
                  <a:pt x="3659289" y="6388489"/>
                  <a:pt x="3612267" y="6361702"/>
                  <a:pt x="3603128" y="6392515"/>
                </a:cubicBezTo>
                <a:cubicBezTo>
                  <a:pt x="3605217" y="6447506"/>
                  <a:pt x="3586565" y="6386444"/>
                  <a:pt x="3566534" y="6464704"/>
                </a:cubicBezTo>
                <a:cubicBezTo>
                  <a:pt x="3568262" y="6469951"/>
                  <a:pt x="3561663" y="6478219"/>
                  <a:pt x="3557558" y="6475940"/>
                </a:cubicBezTo>
                <a:cubicBezTo>
                  <a:pt x="3553344" y="6493136"/>
                  <a:pt x="3470845" y="6573200"/>
                  <a:pt x="3467778" y="6598594"/>
                </a:cubicBezTo>
                <a:cubicBezTo>
                  <a:pt x="3438927" y="6641625"/>
                  <a:pt x="3422129" y="6632408"/>
                  <a:pt x="3406680" y="6665163"/>
                </a:cubicBezTo>
                <a:cubicBezTo>
                  <a:pt x="3378055" y="6699949"/>
                  <a:pt x="3355790" y="6770233"/>
                  <a:pt x="3298660" y="6829172"/>
                </a:cubicBezTo>
                <a:lnTo>
                  <a:pt x="327935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A61A62-5650-E44E-9209-3411ED104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866" y="609600"/>
            <a:ext cx="4603739" cy="32447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Top 10 predictive factors of “conversion growth”</a:t>
            </a:r>
          </a:p>
        </p:txBody>
      </p:sp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10DB1C62-3CF6-864A-AA39-6C00581F5C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0" y="609600"/>
            <a:ext cx="5371069" cy="56447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ea typeface="Batang"/>
              </a:rPr>
              <a:t>Church invites, includes and involves the unchurched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solidFill>
                  <a:srgbClr val="A3A5A5"/>
                </a:solidFill>
                <a:ea typeface="Batang"/>
              </a:rPr>
              <a:t>Pastor regularly teaches a next-steps class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solidFill>
                  <a:srgbClr val="A3A5A5"/>
                </a:solidFill>
                <a:ea typeface="Batang"/>
              </a:rPr>
              <a:t>Pastor regularly attends evangelism training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solidFill>
                  <a:srgbClr val="A3A5A5"/>
                </a:solidFill>
                <a:ea typeface="Batang"/>
              </a:rPr>
              <a:t>Pastor regularly personally evangelizes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ea typeface="Batang"/>
              </a:rPr>
              <a:t>Church puts its money where its mouth is, into outreach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solidFill>
                  <a:srgbClr val="A3A5A5"/>
                </a:solidFill>
                <a:ea typeface="Batang"/>
              </a:rPr>
              <a:t>Members (not just pastor) are reaching out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solidFill>
                  <a:srgbClr val="A3A5A5"/>
                </a:solidFill>
                <a:ea typeface="Batang"/>
              </a:rPr>
              <a:t>Pastor translates sermon to unchurched people and their lives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ea typeface="Batang"/>
              </a:rPr>
              <a:t>Church ministry engages community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ea typeface="Batang"/>
              </a:rPr>
              <a:t>Church culture attracts transfers as well as unchurched people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solidFill>
                  <a:srgbClr val="A3A5A5"/>
                </a:solidFill>
                <a:ea typeface="Batang"/>
              </a:rPr>
              <a:t>Pastor blocks out time in calendar to personally reach out</a:t>
            </a:r>
          </a:p>
        </p:txBody>
      </p:sp>
    </p:spTree>
    <p:extLst>
      <p:ext uri="{BB962C8B-B14F-4D97-AF65-F5344CB8AC3E}">
        <p14:creationId xmlns:p14="http://schemas.microsoft.com/office/powerpoint/2010/main" val="1129867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1D91A-4C56-4C08-B7A6-26EABA75C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120" y="351197"/>
            <a:ext cx="5683623" cy="12160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dirty="0"/>
              <a:t>Some startling stats</a:t>
            </a:r>
            <a:br>
              <a:rPr lang="en-US" sz="2600" dirty="0"/>
            </a:br>
            <a:r>
              <a:rPr lang="en-US" sz="2600" dirty="0"/>
              <a:t>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341B5B-B72C-2FBB-F363-D57FDA8557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35"/>
          <a:stretch/>
        </p:blipFill>
        <p:spPr>
          <a:xfrm>
            <a:off x="20" y="2"/>
            <a:ext cx="4585628" cy="6857998"/>
          </a:xfrm>
          <a:custGeom>
            <a:avLst/>
            <a:gdLst/>
            <a:ahLst/>
            <a:cxnLst/>
            <a:rect l="l" t="t" r="r" b="b"/>
            <a:pathLst>
              <a:path w="4585648" h="6857998">
                <a:moveTo>
                  <a:pt x="0" y="0"/>
                </a:moveTo>
                <a:lnTo>
                  <a:pt x="3944047" y="0"/>
                </a:lnTo>
                <a:lnTo>
                  <a:pt x="3944688" y="10340"/>
                </a:lnTo>
                <a:cubicBezTo>
                  <a:pt x="3965528" y="36732"/>
                  <a:pt x="3945672" y="53579"/>
                  <a:pt x="3950304" y="81398"/>
                </a:cubicBezTo>
                <a:cubicBezTo>
                  <a:pt x="3979668" y="102733"/>
                  <a:pt x="3935739" y="103225"/>
                  <a:pt x="3930579" y="118301"/>
                </a:cubicBezTo>
                <a:lnTo>
                  <a:pt x="3930846" y="122373"/>
                </a:lnTo>
                <a:lnTo>
                  <a:pt x="3937038" y="132397"/>
                </a:lnTo>
                <a:lnTo>
                  <a:pt x="3940265" y="135982"/>
                </a:lnTo>
                <a:cubicBezTo>
                  <a:pt x="3942154" y="138523"/>
                  <a:pt x="3942977" y="140298"/>
                  <a:pt x="3943073" y="141620"/>
                </a:cubicBezTo>
                <a:cubicBezTo>
                  <a:pt x="3942998" y="141685"/>
                  <a:pt x="3942926" y="141751"/>
                  <a:pt x="3942854" y="141816"/>
                </a:cubicBezTo>
                <a:lnTo>
                  <a:pt x="3946045" y="146983"/>
                </a:lnTo>
                <a:cubicBezTo>
                  <a:pt x="3952085" y="155570"/>
                  <a:pt x="3958585" y="163800"/>
                  <a:pt x="3965281" y="171535"/>
                </a:cubicBezTo>
                <a:cubicBezTo>
                  <a:pt x="3952744" y="181711"/>
                  <a:pt x="3987015" y="208379"/>
                  <a:pt x="3955100" y="211093"/>
                </a:cubicBezTo>
                <a:cubicBezTo>
                  <a:pt x="3963231" y="221704"/>
                  <a:pt x="3979172" y="225918"/>
                  <a:pt x="3957453" y="226143"/>
                </a:cubicBezTo>
                <a:cubicBezTo>
                  <a:pt x="3959561" y="229747"/>
                  <a:pt x="3959011" y="232340"/>
                  <a:pt x="3957179" y="234484"/>
                </a:cubicBezTo>
                <a:lnTo>
                  <a:pt x="3956175" y="235199"/>
                </a:lnTo>
                <a:lnTo>
                  <a:pt x="3974755" y="258709"/>
                </a:lnTo>
                <a:cubicBezTo>
                  <a:pt x="3974810" y="259903"/>
                  <a:pt x="3974864" y="261097"/>
                  <a:pt x="3974919" y="262291"/>
                </a:cubicBezTo>
                <a:lnTo>
                  <a:pt x="3989981" y="277023"/>
                </a:lnTo>
                <a:lnTo>
                  <a:pt x="3996191" y="284947"/>
                </a:lnTo>
                <a:lnTo>
                  <a:pt x="4001190" y="286536"/>
                </a:lnTo>
                <a:cubicBezTo>
                  <a:pt x="4004786" y="288616"/>
                  <a:pt x="4007623" y="292056"/>
                  <a:pt x="4008705" y="298565"/>
                </a:cubicBezTo>
                <a:cubicBezTo>
                  <a:pt x="4008585" y="299108"/>
                  <a:pt x="4008465" y="299650"/>
                  <a:pt x="4008344" y="300194"/>
                </a:cubicBezTo>
                <a:lnTo>
                  <a:pt x="4019098" y="309203"/>
                </a:lnTo>
                <a:cubicBezTo>
                  <a:pt x="4023353" y="311943"/>
                  <a:pt x="4028131" y="314172"/>
                  <a:pt x="4033618" y="315650"/>
                </a:cubicBezTo>
                <a:cubicBezTo>
                  <a:pt x="4027964" y="354775"/>
                  <a:pt x="4065415" y="383133"/>
                  <a:pt x="4080284" y="421400"/>
                </a:cubicBezTo>
                <a:cubicBezTo>
                  <a:pt x="4052614" y="444764"/>
                  <a:pt x="4129047" y="500739"/>
                  <a:pt x="4168461" y="503092"/>
                </a:cubicBezTo>
                <a:cubicBezTo>
                  <a:pt x="4128023" y="511488"/>
                  <a:pt x="4257167" y="577423"/>
                  <a:pt x="4192557" y="560735"/>
                </a:cubicBezTo>
                <a:cubicBezTo>
                  <a:pt x="4202585" y="572893"/>
                  <a:pt x="4193454" y="589341"/>
                  <a:pt x="4176910" y="584674"/>
                </a:cubicBezTo>
                <a:cubicBezTo>
                  <a:pt x="4224177" y="618252"/>
                  <a:pt x="4225772" y="681450"/>
                  <a:pt x="4260533" y="723119"/>
                </a:cubicBezTo>
                <a:cubicBezTo>
                  <a:pt x="4242328" y="753272"/>
                  <a:pt x="4263820" y="734604"/>
                  <a:pt x="4270711" y="760720"/>
                </a:cubicBezTo>
                <a:cubicBezTo>
                  <a:pt x="4295191" y="748303"/>
                  <a:pt x="4270314" y="794183"/>
                  <a:pt x="4302509" y="789247"/>
                </a:cubicBezTo>
                <a:cubicBezTo>
                  <a:pt x="4302741" y="794159"/>
                  <a:pt x="4301954" y="799070"/>
                  <a:pt x="4300921" y="804034"/>
                </a:cubicBezTo>
                <a:cubicBezTo>
                  <a:pt x="4300749" y="804900"/>
                  <a:pt x="4300572" y="805767"/>
                  <a:pt x="4300400" y="806635"/>
                </a:cubicBezTo>
                <a:lnTo>
                  <a:pt x="4303753" y="815950"/>
                </a:lnTo>
                <a:lnTo>
                  <a:pt x="4297888" y="819940"/>
                </a:lnTo>
                <a:cubicBezTo>
                  <a:pt x="4297944" y="824938"/>
                  <a:pt x="4297999" y="829937"/>
                  <a:pt x="4298055" y="834935"/>
                </a:cubicBezTo>
                <a:cubicBezTo>
                  <a:pt x="4299172" y="840340"/>
                  <a:pt x="4301603" y="845911"/>
                  <a:pt x="4306135" y="851700"/>
                </a:cubicBezTo>
                <a:cubicBezTo>
                  <a:pt x="4332817" y="868320"/>
                  <a:pt x="4317557" y="909641"/>
                  <a:pt x="4352091" y="929754"/>
                </a:cubicBezTo>
                <a:cubicBezTo>
                  <a:pt x="4362479" y="937980"/>
                  <a:pt x="4380484" y="968513"/>
                  <a:pt x="4375270" y="977376"/>
                </a:cubicBezTo>
                <a:cubicBezTo>
                  <a:pt x="4377250" y="984377"/>
                  <a:pt x="4384849" y="990651"/>
                  <a:pt x="4377297" y="996912"/>
                </a:cubicBezTo>
                <a:cubicBezTo>
                  <a:pt x="4369005" y="1005760"/>
                  <a:pt x="4399874" y="1021625"/>
                  <a:pt x="4384684" y="1023223"/>
                </a:cubicBezTo>
                <a:cubicBezTo>
                  <a:pt x="4406172" y="1034643"/>
                  <a:pt x="4390237" y="1055523"/>
                  <a:pt x="4392472" y="1070780"/>
                </a:cubicBezTo>
                <a:cubicBezTo>
                  <a:pt x="4411832" y="1078905"/>
                  <a:pt x="4397439" y="1102903"/>
                  <a:pt x="4412067" y="1132722"/>
                </a:cubicBezTo>
                <a:cubicBezTo>
                  <a:pt x="4434025" y="1141419"/>
                  <a:pt x="4421728" y="1152870"/>
                  <a:pt x="4455281" y="1171648"/>
                </a:cubicBezTo>
                <a:cubicBezTo>
                  <a:pt x="4453907" y="1173110"/>
                  <a:pt x="4452815" y="1174775"/>
                  <a:pt x="4452047" y="1176593"/>
                </a:cubicBezTo>
                <a:cubicBezTo>
                  <a:pt x="4447572" y="1187166"/>
                  <a:pt x="4454607" y="1200545"/>
                  <a:pt x="4467755" y="1206479"/>
                </a:cubicBezTo>
                <a:lnTo>
                  <a:pt x="4498518" y="1230184"/>
                </a:lnTo>
                <a:lnTo>
                  <a:pt x="4503988" y="1239714"/>
                </a:lnTo>
                <a:cubicBezTo>
                  <a:pt x="4506730" y="1246063"/>
                  <a:pt x="4507415" y="1251722"/>
                  <a:pt x="4506821" y="1256926"/>
                </a:cubicBezTo>
                <a:lnTo>
                  <a:pt x="4502210" y="1270678"/>
                </a:lnTo>
                <a:lnTo>
                  <a:pt x="4494994" y="1272955"/>
                </a:lnTo>
                <a:lnTo>
                  <a:pt x="4495424" y="1282254"/>
                </a:lnTo>
                <a:lnTo>
                  <a:pt x="4494064" y="1284511"/>
                </a:lnTo>
                <a:cubicBezTo>
                  <a:pt x="4491436" y="1288808"/>
                  <a:pt x="4489075" y="1293117"/>
                  <a:pt x="4487745" y="1297660"/>
                </a:cubicBezTo>
                <a:cubicBezTo>
                  <a:pt x="4521914" y="1300656"/>
                  <a:pt x="4482088" y="1336801"/>
                  <a:pt x="4510831" y="1331158"/>
                </a:cubicBezTo>
                <a:cubicBezTo>
                  <a:pt x="4509485" y="1356644"/>
                  <a:pt x="4537196" y="1344587"/>
                  <a:pt x="4509149" y="1367911"/>
                </a:cubicBezTo>
                <a:cubicBezTo>
                  <a:pt x="4525575" y="1402569"/>
                  <a:pt x="4519252" y="1443943"/>
                  <a:pt x="4530734" y="1480066"/>
                </a:cubicBezTo>
                <a:lnTo>
                  <a:pt x="4531332" y="1481140"/>
                </a:lnTo>
                <a:lnTo>
                  <a:pt x="4523757" y="1500827"/>
                </a:lnTo>
                <a:lnTo>
                  <a:pt x="4517749" y="1528834"/>
                </a:lnTo>
                <a:lnTo>
                  <a:pt x="4510978" y="1526104"/>
                </a:lnTo>
                <a:cubicBezTo>
                  <a:pt x="4505305" y="1525236"/>
                  <a:pt x="4507721" y="1530251"/>
                  <a:pt x="4513177" y="1537822"/>
                </a:cubicBezTo>
                <a:lnTo>
                  <a:pt x="4515243" y="1540521"/>
                </a:lnTo>
                <a:lnTo>
                  <a:pt x="4514146" y="1545627"/>
                </a:lnTo>
                <a:cubicBezTo>
                  <a:pt x="4512031" y="1559801"/>
                  <a:pt x="4511188" y="1572109"/>
                  <a:pt x="4512185" y="1579228"/>
                </a:cubicBezTo>
                <a:cubicBezTo>
                  <a:pt x="4545845" y="1639398"/>
                  <a:pt x="4550705" y="1726741"/>
                  <a:pt x="4554335" y="1818364"/>
                </a:cubicBezTo>
                <a:cubicBezTo>
                  <a:pt x="4560401" y="1899079"/>
                  <a:pt x="4548295" y="2018831"/>
                  <a:pt x="4548582" y="2063518"/>
                </a:cubicBezTo>
                <a:lnTo>
                  <a:pt x="4556056" y="2086487"/>
                </a:lnTo>
                <a:lnTo>
                  <a:pt x="4554275" y="2089340"/>
                </a:lnTo>
                <a:cubicBezTo>
                  <a:pt x="4550593" y="2102174"/>
                  <a:pt x="4551716" y="2110234"/>
                  <a:pt x="4554956" y="2116163"/>
                </a:cubicBezTo>
                <a:lnTo>
                  <a:pt x="4560492" y="2121961"/>
                </a:lnTo>
                <a:lnTo>
                  <a:pt x="4571444" y="2176482"/>
                </a:lnTo>
                <a:lnTo>
                  <a:pt x="4575448" y="2237907"/>
                </a:lnTo>
                <a:lnTo>
                  <a:pt x="4573513" y="2238688"/>
                </a:lnTo>
                <a:cubicBezTo>
                  <a:pt x="4569330" y="2241686"/>
                  <a:pt x="4566526" y="2246244"/>
                  <a:pt x="4566533" y="2254203"/>
                </a:cubicBezTo>
                <a:cubicBezTo>
                  <a:pt x="4536852" y="2242405"/>
                  <a:pt x="4555170" y="2259280"/>
                  <a:pt x="4557814" y="2283790"/>
                </a:cubicBezTo>
                <a:cubicBezTo>
                  <a:pt x="4512304" y="2270934"/>
                  <a:pt x="4537738" y="2340304"/>
                  <a:pt x="4512647" y="2352361"/>
                </a:cubicBezTo>
                <a:cubicBezTo>
                  <a:pt x="4515616" y="2370657"/>
                  <a:pt x="4517925" y="2389769"/>
                  <a:pt x="4519328" y="2409295"/>
                </a:cubicBezTo>
                <a:lnTo>
                  <a:pt x="4519571" y="2420793"/>
                </a:lnTo>
                <a:lnTo>
                  <a:pt x="4519120" y="2421041"/>
                </a:lnTo>
                <a:cubicBezTo>
                  <a:pt x="4518201" y="2423576"/>
                  <a:pt x="4517918" y="2427373"/>
                  <a:pt x="4518471" y="2433205"/>
                </a:cubicBezTo>
                <a:lnTo>
                  <a:pt x="4461595" y="2530080"/>
                </a:lnTo>
                <a:cubicBezTo>
                  <a:pt x="4445853" y="2584934"/>
                  <a:pt x="4405533" y="2605402"/>
                  <a:pt x="4412936" y="2666699"/>
                </a:cubicBezTo>
                <a:cubicBezTo>
                  <a:pt x="4398065" y="2717991"/>
                  <a:pt x="4372927" y="2756371"/>
                  <a:pt x="4370093" y="2804588"/>
                </a:cubicBezTo>
                <a:cubicBezTo>
                  <a:pt x="4347398" y="2879436"/>
                  <a:pt x="4272392" y="2939011"/>
                  <a:pt x="4262477" y="3058637"/>
                </a:cubicBezTo>
                <a:cubicBezTo>
                  <a:pt x="4283714" y="3099999"/>
                  <a:pt x="4256160" y="3144249"/>
                  <a:pt x="4253454" y="3179447"/>
                </a:cubicBezTo>
                <a:cubicBezTo>
                  <a:pt x="4259242" y="3200557"/>
                  <a:pt x="4257117" y="3211737"/>
                  <a:pt x="4239228" y="3217364"/>
                </a:cubicBezTo>
                <a:cubicBezTo>
                  <a:pt x="4268875" y="3316502"/>
                  <a:pt x="4225924" y="3257304"/>
                  <a:pt x="4222932" y="3330364"/>
                </a:cubicBezTo>
                <a:cubicBezTo>
                  <a:pt x="4224428" y="3395928"/>
                  <a:pt x="4215196" y="3463236"/>
                  <a:pt x="4248669" y="3547193"/>
                </a:cubicBezTo>
                <a:cubicBezTo>
                  <a:pt x="4260183" y="3566053"/>
                  <a:pt x="4256781" y="3592027"/>
                  <a:pt x="4241070" y="3605210"/>
                </a:cubicBezTo>
                <a:cubicBezTo>
                  <a:pt x="4238364" y="3607478"/>
                  <a:pt x="4235392" y="3609274"/>
                  <a:pt x="4232239" y="3610540"/>
                </a:cubicBezTo>
                <a:cubicBezTo>
                  <a:pt x="4258208" y="3664330"/>
                  <a:pt x="4231517" y="3673159"/>
                  <a:pt x="4251881" y="3702764"/>
                </a:cubicBezTo>
                <a:cubicBezTo>
                  <a:pt x="4242939" y="3759891"/>
                  <a:pt x="4201773" y="3786712"/>
                  <a:pt x="4219293" y="3813528"/>
                </a:cubicBezTo>
                <a:cubicBezTo>
                  <a:pt x="4207910" y="3838914"/>
                  <a:pt x="4167663" y="3859754"/>
                  <a:pt x="4184863" y="3893255"/>
                </a:cubicBezTo>
                <a:cubicBezTo>
                  <a:pt x="4163644" y="3884625"/>
                  <a:pt x="4188862" y="3931915"/>
                  <a:pt x="4169808" y="3939619"/>
                </a:cubicBezTo>
                <a:cubicBezTo>
                  <a:pt x="4154129" y="3943837"/>
                  <a:pt x="4158129" y="3959170"/>
                  <a:pt x="4154137" y="3971517"/>
                </a:cubicBezTo>
                <a:cubicBezTo>
                  <a:pt x="4139069" y="3981495"/>
                  <a:pt x="4133844" y="4042203"/>
                  <a:pt x="4139625" y="4062614"/>
                </a:cubicBezTo>
                <a:cubicBezTo>
                  <a:pt x="4165622" y="4119195"/>
                  <a:pt x="4107101" y="4172348"/>
                  <a:pt x="4126180" y="4217749"/>
                </a:cubicBezTo>
                <a:cubicBezTo>
                  <a:pt x="4128014" y="4267056"/>
                  <a:pt x="4089563" y="4286360"/>
                  <a:pt x="4072389" y="4317623"/>
                </a:cubicBezTo>
                <a:cubicBezTo>
                  <a:pt x="4062182" y="4356545"/>
                  <a:pt x="4071264" y="4384138"/>
                  <a:pt x="4064937" y="4451279"/>
                </a:cubicBezTo>
                <a:cubicBezTo>
                  <a:pt x="4050628" y="4512697"/>
                  <a:pt x="4048851" y="4652154"/>
                  <a:pt x="4034424" y="4720470"/>
                </a:cubicBezTo>
                <a:cubicBezTo>
                  <a:pt x="3973937" y="4868361"/>
                  <a:pt x="4025760" y="4964348"/>
                  <a:pt x="4016334" y="5052878"/>
                </a:cubicBezTo>
                <a:cubicBezTo>
                  <a:pt x="3999794" y="5123327"/>
                  <a:pt x="4021855" y="5194887"/>
                  <a:pt x="3977865" y="5251650"/>
                </a:cubicBezTo>
                <a:cubicBezTo>
                  <a:pt x="3973961" y="5317292"/>
                  <a:pt x="3987477" y="5410025"/>
                  <a:pt x="3997669" y="5413392"/>
                </a:cubicBezTo>
                <a:cubicBezTo>
                  <a:pt x="3969262" y="5397845"/>
                  <a:pt x="3981248" y="5449403"/>
                  <a:pt x="3981869" y="5471875"/>
                </a:cubicBezTo>
                <a:cubicBezTo>
                  <a:pt x="3957580" y="5534944"/>
                  <a:pt x="3976666" y="5598829"/>
                  <a:pt x="3901990" y="5708604"/>
                </a:cubicBezTo>
                <a:cubicBezTo>
                  <a:pt x="3897618" y="5810136"/>
                  <a:pt x="3870199" y="5788842"/>
                  <a:pt x="3860571" y="5821275"/>
                </a:cubicBezTo>
                <a:cubicBezTo>
                  <a:pt x="3868171" y="5831278"/>
                  <a:pt x="3866949" y="5900968"/>
                  <a:pt x="3849074" y="5900679"/>
                </a:cubicBezTo>
                <a:cubicBezTo>
                  <a:pt x="3871964" y="5925143"/>
                  <a:pt x="3834226" y="5972433"/>
                  <a:pt x="3841809" y="5992005"/>
                </a:cubicBezTo>
                <a:cubicBezTo>
                  <a:pt x="3848533" y="6035132"/>
                  <a:pt x="3834497" y="6078819"/>
                  <a:pt x="3832901" y="6122412"/>
                </a:cubicBezTo>
                <a:cubicBezTo>
                  <a:pt x="3799640" y="6263751"/>
                  <a:pt x="3784898" y="6198720"/>
                  <a:pt x="3804166" y="6389843"/>
                </a:cubicBezTo>
                <a:cubicBezTo>
                  <a:pt x="3799226" y="6482285"/>
                  <a:pt x="3740829" y="6538361"/>
                  <a:pt x="3736537" y="6595214"/>
                </a:cubicBezTo>
                <a:cubicBezTo>
                  <a:pt x="3692112" y="6745846"/>
                  <a:pt x="3660956" y="6804405"/>
                  <a:pt x="3649707" y="6848925"/>
                </a:cubicBezTo>
                <a:lnTo>
                  <a:pt x="3649314" y="6857996"/>
                </a:lnTo>
                <a:lnTo>
                  <a:pt x="4585648" y="6857996"/>
                </a:lnTo>
                <a:lnTo>
                  <a:pt x="4585648" y="6857998"/>
                </a:lnTo>
                <a:lnTo>
                  <a:pt x="0" y="6857998"/>
                </a:lnTo>
                <a:close/>
              </a:path>
            </a:pathLst>
          </a:custGeom>
        </p:spPr>
      </p:pic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AABD0F-25EA-A46F-C58E-5175273B33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22120" y="1599808"/>
            <a:ext cx="5683624" cy="4107021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2400" dirty="0"/>
              <a:t>Percent of WELS congregations with </a:t>
            </a:r>
            <a:r>
              <a:rPr lang="en-US" sz="2400" b="1" dirty="0"/>
              <a:t>0 adult confirmations		</a:t>
            </a:r>
          </a:p>
          <a:p>
            <a:pPr marL="0" indent="0">
              <a:buNone/>
            </a:pPr>
            <a:r>
              <a:rPr lang="en-US" sz="2400" dirty="0"/>
              <a:t>			</a:t>
            </a:r>
            <a:r>
              <a:rPr lang="en-US" sz="2800" b="1" dirty="0"/>
              <a:t>46% </a:t>
            </a:r>
            <a:r>
              <a:rPr lang="en-US" sz="2800" i="1" dirty="0"/>
              <a:t>(551)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400" dirty="0"/>
              <a:t>Percent of WELS congregations with </a:t>
            </a:r>
            <a:r>
              <a:rPr lang="en-US" sz="2400" b="1" dirty="0"/>
              <a:t>1 or fewer adult confirmations	</a:t>
            </a:r>
          </a:p>
          <a:p>
            <a:pPr marL="0" indent="0">
              <a:buNone/>
            </a:pPr>
            <a:r>
              <a:rPr lang="en-US" sz="2400" dirty="0"/>
              <a:t>			</a:t>
            </a:r>
            <a:r>
              <a:rPr lang="en-US" sz="2800" b="1" dirty="0"/>
              <a:t>54% </a:t>
            </a:r>
            <a:r>
              <a:rPr lang="en-US" sz="2800" i="1" dirty="0"/>
              <a:t>(667)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400" dirty="0"/>
              <a:t>Percent of WELS congregations with </a:t>
            </a:r>
            <a:r>
              <a:rPr lang="en-US" sz="2400" b="1" dirty="0"/>
              <a:t>3 or fewer adult confirmations	</a:t>
            </a:r>
          </a:p>
          <a:p>
            <a:pPr marL="0" indent="0">
              <a:buNone/>
            </a:pPr>
            <a:r>
              <a:rPr lang="en-US" sz="2400" dirty="0"/>
              <a:t>		</a:t>
            </a:r>
            <a:r>
              <a:rPr lang="en-US" sz="2800" b="1" dirty="0"/>
              <a:t>	69% </a:t>
            </a:r>
            <a:r>
              <a:rPr lang="en-US" sz="2800" i="1" dirty="0"/>
              <a:t>(858)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66087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08304E7-27B9-4B32-B734-39819455A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6D278F6-3BB7-495D-ACAC-035E55A3F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3150" cy="6858000"/>
          </a:xfrm>
          <a:custGeom>
            <a:avLst/>
            <a:gdLst>
              <a:gd name="connsiteX0" fmla="*/ 0 w 5773150"/>
              <a:gd name="connsiteY0" fmla="*/ 0 h 6858000"/>
              <a:gd name="connsiteX1" fmla="*/ 5743678 w 5773150"/>
              <a:gd name="connsiteY1" fmla="*/ 0 h 6858000"/>
              <a:gd name="connsiteX2" fmla="*/ 5751391 w 5773150"/>
              <a:gd name="connsiteY2" fmla="*/ 30573 h 6858000"/>
              <a:gd name="connsiteX3" fmla="*/ 5766902 w 5773150"/>
              <a:gd name="connsiteY3" fmla="*/ 64019 h 6858000"/>
              <a:gd name="connsiteX4" fmla="*/ 5766384 w 5773150"/>
              <a:gd name="connsiteY4" fmla="*/ 102070 h 6858000"/>
              <a:gd name="connsiteX5" fmla="*/ 5761277 w 5773150"/>
              <a:gd name="connsiteY5" fmla="*/ 107443 h 6858000"/>
              <a:gd name="connsiteX6" fmla="*/ 5752316 w 5773150"/>
              <a:gd name="connsiteY6" fmla="*/ 295258 h 6858000"/>
              <a:gd name="connsiteX7" fmla="*/ 5746314 w 5773150"/>
              <a:gd name="connsiteY7" fmla="*/ 327740 h 6858000"/>
              <a:gd name="connsiteX8" fmla="*/ 5738881 w 5773150"/>
              <a:gd name="connsiteY8" fmla="*/ 351315 h 6858000"/>
              <a:gd name="connsiteX9" fmla="*/ 5736461 w 5773150"/>
              <a:gd name="connsiteY9" fmla="*/ 411657 h 6858000"/>
              <a:gd name="connsiteX10" fmla="*/ 5739349 w 5773150"/>
              <a:gd name="connsiteY10" fmla="*/ 511819 h 6858000"/>
              <a:gd name="connsiteX11" fmla="*/ 5738426 w 5773150"/>
              <a:gd name="connsiteY11" fmla="*/ 533052 h 6858000"/>
              <a:gd name="connsiteX12" fmla="*/ 5731528 w 5773150"/>
              <a:gd name="connsiteY12" fmla="*/ 550926 h 6858000"/>
              <a:gd name="connsiteX13" fmla="*/ 5724607 w 5773150"/>
              <a:gd name="connsiteY13" fmla="*/ 554743 h 6858000"/>
              <a:gd name="connsiteX14" fmla="*/ 5723119 w 5773150"/>
              <a:gd name="connsiteY14" fmla="*/ 566363 h 6858000"/>
              <a:gd name="connsiteX15" fmla="*/ 5721446 w 5773150"/>
              <a:gd name="connsiteY15" fmla="*/ 569374 h 6858000"/>
              <a:gd name="connsiteX16" fmla="*/ 5727098 w 5773150"/>
              <a:gd name="connsiteY16" fmla="*/ 625703 h 6858000"/>
              <a:gd name="connsiteX17" fmla="*/ 5718199 w 5773150"/>
              <a:gd name="connsiteY17" fmla="*/ 672062 h 6858000"/>
              <a:gd name="connsiteX18" fmla="*/ 5721559 w 5773150"/>
              <a:gd name="connsiteY18" fmla="*/ 799708 h 6858000"/>
              <a:gd name="connsiteX19" fmla="*/ 5706600 w 5773150"/>
              <a:gd name="connsiteY19" fmla="*/ 996786 h 6858000"/>
              <a:gd name="connsiteX20" fmla="*/ 5698779 w 5773150"/>
              <a:gd name="connsiteY20" fmla="*/ 1123394 h 6858000"/>
              <a:gd name="connsiteX21" fmla="*/ 5731557 w 5773150"/>
              <a:gd name="connsiteY21" fmla="*/ 1202870 h 6858000"/>
              <a:gd name="connsiteX22" fmla="*/ 5736580 w 5773150"/>
              <a:gd name="connsiteY22" fmla="*/ 1215292 h 6858000"/>
              <a:gd name="connsiteX23" fmla="*/ 5735505 w 5773150"/>
              <a:gd name="connsiteY23" fmla="*/ 1217172 h 6858000"/>
              <a:gd name="connsiteX24" fmla="*/ 5736321 w 5773150"/>
              <a:gd name="connsiteY24" fmla="*/ 1232680 h 6858000"/>
              <a:gd name="connsiteX25" fmla="*/ 5739880 w 5773150"/>
              <a:gd name="connsiteY25" fmla="*/ 1235358 h 6858000"/>
              <a:gd name="connsiteX26" fmla="*/ 5741500 w 5773150"/>
              <a:gd name="connsiteY26" fmla="*/ 1245773 h 6858000"/>
              <a:gd name="connsiteX27" fmla="*/ 5747543 w 5773150"/>
              <a:gd name="connsiteY27" fmla="*/ 1265687 h 6858000"/>
              <a:gd name="connsiteX28" fmla="*/ 5746000 w 5773150"/>
              <a:gd name="connsiteY28" fmla="*/ 1269978 h 6858000"/>
              <a:gd name="connsiteX29" fmla="*/ 5713210 w 5773150"/>
              <a:gd name="connsiteY29" fmla="*/ 1375228 h 6858000"/>
              <a:gd name="connsiteX30" fmla="*/ 5718231 w 5773150"/>
              <a:gd name="connsiteY30" fmla="*/ 1407489 h 6858000"/>
              <a:gd name="connsiteX31" fmla="*/ 5718549 w 5773150"/>
              <a:gd name="connsiteY31" fmla="*/ 1414144 h 6858000"/>
              <a:gd name="connsiteX32" fmla="*/ 5718270 w 5773150"/>
              <a:gd name="connsiteY32" fmla="*/ 1414342 h 6858000"/>
              <a:gd name="connsiteX33" fmla="*/ 5718039 w 5773150"/>
              <a:gd name="connsiteY33" fmla="*/ 1421494 h 6858000"/>
              <a:gd name="connsiteX34" fmla="*/ 5719130 w 5773150"/>
              <a:gd name="connsiteY34" fmla="*/ 1426276 h 6858000"/>
              <a:gd name="connsiteX35" fmla="*/ 5719749 w 5773150"/>
              <a:gd name="connsiteY35" fmla="*/ 1439183 h 6858000"/>
              <a:gd name="connsiteX36" fmla="*/ 5718068 w 5773150"/>
              <a:gd name="connsiteY36" fmla="*/ 1444070 h 6858000"/>
              <a:gd name="connsiteX37" fmla="*/ 5683760 w 5773150"/>
              <a:gd name="connsiteY37" fmla="*/ 1484872 h 6858000"/>
              <a:gd name="connsiteX38" fmla="*/ 5655213 w 5773150"/>
              <a:gd name="connsiteY38" fmla="*/ 1570335 h 6858000"/>
              <a:gd name="connsiteX39" fmla="*/ 5630336 w 5773150"/>
              <a:gd name="connsiteY39" fmla="*/ 1655809 h 6858000"/>
              <a:gd name="connsiteX40" fmla="*/ 5622971 w 5773150"/>
              <a:gd name="connsiteY40" fmla="*/ 1687176 h 6858000"/>
              <a:gd name="connsiteX41" fmla="*/ 5602601 w 5773150"/>
              <a:gd name="connsiteY41" fmla="*/ 1741240 h 6858000"/>
              <a:gd name="connsiteX42" fmla="*/ 5588781 w 5773150"/>
              <a:gd name="connsiteY42" fmla="*/ 1764858 h 6858000"/>
              <a:gd name="connsiteX43" fmla="*/ 5588947 w 5773150"/>
              <a:gd name="connsiteY43" fmla="*/ 1766091 h 6858000"/>
              <a:gd name="connsiteX44" fmla="*/ 5585214 w 5773150"/>
              <a:gd name="connsiteY44" fmla="*/ 1767564 h 6858000"/>
              <a:gd name="connsiteX45" fmla="*/ 5582552 w 5773150"/>
              <a:gd name="connsiteY45" fmla="*/ 1771907 h 6858000"/>
              <a:gd name="connsiteX46" fmla="*/ 5580211 w 5773150"/>
              <a:gd name="connsiteY46" fmla="*/ 1785016 h 6858000"/>
              <a:gd name="connsiteX47" fmla="*/ 5580144 w 5773150"/>
              <a:gd name="connsiteY47" fmla="*/ 1790155 h 6858000"/>
              <a:gd name="connsiteX48" fmla="*/ 5578316 w 5773150"/>
              <a:gd name="connsiteY48" fmla="*/ 1797230 h 6858000"/>
              <a:gd name="connsiteX49" fmla="*/ 5578012 w 5773150"/>
              <a:gd name="connsiteY49" fmla="*/ 1797341 h 6858000"/>
              <a:gd name="connsiteX50" fmla="*/ 5576805 w 5773150"/>
              <a:gd name="connsiteY50" fmla="*/ 1804097 h 6858000"/>
              <a:gd name="connsiteX51" fmla="*/ 5574175 w 5773150"/>
              <a:gd name="connsiteY51" fmla="*/ 1837992 h 6858000"/>
              <a:gd name="connsiteX52" fmla="*/ 5538573 w 5773150"/>
              <a:gd name="connsiteY52" fmla="*/ 1874590 h 6858000"/>
              <a:gd name="connsiteX53" fmla="*/ 5529775 w 5773150"/>
              <a:gd name="connsiteY53" fmla="*/ 1891237 h 6858000"/>
              <a:gd name="connsiteX54" fmla="*/ 5523694 w 5773150"/>
              <a:gd name="connsiteY54" fmla="*/ 1899776 h 6858000"/>
              <a:gd name="connsiteX55" fmla="*/ 5522424 w 5773150"/>
              <a:gd name="connsiteY55" fmla="*/ 1900078 h 6858000"/>
              <a:gd name="connsiteX56" fmla="*/ 5520031 w 5773150"/>
              <a:gd name="connsiteY56" fmla="*/ 1932606 h 6858000"/>
              <a:gd name="connsiteX57" fmla="*/ 5517631 w 5773150"/>
              <a:gd name="connsiteY57" fmla="*/ 1936394 h 6858000"/>
              <a:gd name="connsiteX58" fmla="*/ 5518736 w 5773150"/>
              <a:gd name="connsiteY58" fmla="*/ 1958275 h 6858000"/>
              <a:gd name="connsiteX59" fmla="*/ 5520575 w 5773150"/>
              <a:gd name="connsiteY59" fmla="*/ 1973057 h 6858000"/>
              <a:gd name="connsiteX60" fmla="*/ 5494788 w 5773150"/>
              <a:gd name="connsiteY60" fmla="*/ 2160875 h 6858000"/>
              <a:gd name="connsiteX61" fmla="*/ 5495547 w 5773150"/>
              <a:gd name="connsiteY61" fmla="*/ 2270995 h 6858000"/>
              <a:gd name="connsiteX62" fmla="*/ 5473327 w 5773150"/>
              <a:gd name="connsiteY62" fmla="*/ 2341361 h 6858000"/>
              <a:gd name="connsiteX63" fmla="*/ 5444557 w 5773150"/>
              <a:gd name="connsiteY63" fmla="*/ 2359357 h 6858000"/>
              <a:gd name="connsiteX64" fmla="*/ 5410799 w 5773150"/>
              <a:gd name="connsiteY64" fmla="*/ 2539631 h 6858000"/>
              <a:gd name="connsiteX65" fmla="*/ 5392086 w 5773150"/>
              <a:gd name="connsiteY65" fmla="*/ 2583107 h 6858000"/>
              <a:gd name="connsiteX66" fmla="*/ 5396221 w 5773150"/>
              <a:gd name="connsiteY66" fmla="*/ 2626625 h 6858000"/>
              <a:gd name="connsiteX67" fmla="*/ 5384605 w 5773150"/>
              <a:gd name="connsiteY67" fmla="*/ 2641276 h 6858000"/>
              <a:gd name="connsiteX68" fmla="*/ 5382375 w 5773150"/>
              <a:gd name="connsiteY68" fmla="*/ 2643748 h 6858000"/>
              <a:gd name="connsiteX69" fmla="*/ 5378376 w 5773150"/>
              <a:gd name="connsiteY69" fmla="*/ 2654882 h 6858000"/>
              <a:gd name="connsiteX70" fmla="*/ 5371098 w 5773150"/>
              <a:gd name="connsiteY70" fmla="*/ 2656453 h 6858000"/>
              <a:gd name="connsiteX71" fmla="*/ 5360670 w 5773150"/>
              <a:gd name="connsiteY71" fmla="*/ 2672090 h 6858000"/>
              <a:gd name="connsiteX72" fmla="*/ 5355023 w 5773150"/>
              <a:gd name="connsiteY72" fmla="*/ 2693024 h 6858000"/>
              <a:gd name="connsiteX73" fmla="*/ 5334290 w 5773150"/>
              <a:gd name="connsiteY73" fmla="*/ 2767224 h 6858000"/>
              <a:gd name="connsiteX74" fmla="*/ 5334675 w 5773150"/>
              <a:gd name="connsiteY74" fmla="*/ 2780287 h 6858000"/>
              <a:gd name="connsiteX75" fmla="*/ 5318729 w 5773150"/>
              <a:gd name="connsiteY75" fmla="*/ 2818533 h 6858000"/>
              <a:gd name="connsiteX76" fmla="*/ 5308395 w 5773150"/>
              <a:gd name="connsiteY76" fmla="*/ 2853605 h 6858000"/>
              <a:gd name="connsiteX77" fmla="*/ 5305322 w 5773150"/>
              <a:gd name="connsiteY77" fmla="*/ 2877253 h 6858000"/>
              <a:gd name="connsiteX78" fmla="*/ 5301489 w 5773150"/>
              <a:gd name="connsiteY78" fmla="*/ 2882681 h 6858000"/>
              <a:gd name="connsiteX79" fmla="*/ 5294118 w 5773150"/>
              <a:gd name="connsiteY79" fmla="*/ 2905402 h 6858000"/>
              <a:gd name="connsiteX80" fmla="*/ 5294526 w 5773150"/>
              <a:gd name="connsiteY80" fmla="*/ 2918038 h 6858000"/>
              <a:gd name="connsiteX81" fmla="*/ 5283716 w 5773150"/>
              <a:gd name="connsiteY81" fmla="*/ 2927650 h 6858000"/>
              <a:gd name="connsiteX82" fmla="*/ 5277240 w 5773150"/>
              <a:gd name="connsiteY82" fmla="*/ 2929023 h 6858000"/>
              <a:gd name="connsiteX83" fmla="*/ 5275633 w 5773150"/>
              <a:gd name="connsiteY83" fmla="*/ 2946120 h 6858000"/>
              <a:gd name="connsiteX84" fmla="*/ 5266576 w 5773150"/>
              <a:gd name="connsiteY84" fmla="*/ 2958163 h 6858000"/>
              <a:gd name="connsiteX85" fmla="*/ 5267255 w 5773150"/>
              <a:gd name="connsiteY85" fmla="*/ 2970848 h 6858000"/>
              <a:gd name="connsiteX86" fmla="*/ 5265185 w 5773150"/>
              <a:gd name="connsiteY86" fmla="*/ 2975513 h 6858000"/>
              <a:gd name="connsiteX87" fmla="*/ 5259313 w 5773150"/>
              <a:gd name="connsiteY87" fmla="*/ 2986924 h 6858000"/>
              <a:gd name="connsiteX88" fmla="*/ 5247802 w 5773150"/>
              <a:gd name="connsiteY88" fmla="*/ 3006258 h 6858000"/>
              <a:gd name="connsiteX89" fmla="*/ 5245279 w 5773150"/>
              <a:gd name="connsiteY89" fmla="*/ 3012562 h 6858000"/>
              <a:gd name="connsiteX90" fmla="*/ 5232206 w 5773150"/>
              <a:gd name="connsiteY90" fmla="*/ 3024355 h 6858000"/>
              <a:gd name="connsiteX91" fmla="*/ 5217115 w 5773150"/>
              <a:gd name="connsiteY91" fmla="*/ 3049786 h 6858000"/>
              <a:gd name="connsiteX92" fmla="*/ 5176572 w 5773150"/>
              <a:gd name="connsiteY92" fmla="*/ 3090998 h 6858000"/>
              <a:gd name="connsiteX93" fmla="*/ 5155861 w 5773150"/>
              <a:gd name="connsiteY93" fmla="*/ 3116019 h 6858000"/>
              <a:gd name="connsiteX94" fmla="*/ 5138549 w 5773150"/>
              <a:gd name="connsiteY94" fmla="*/ 3132106 h 6858000"/>
              <a:gd name="connsiteX95" fmla="*/ 5106546 w 5773150"/>
              <a:gd name="connsiteY95" fmla="*/ 3184456 h 6858000"/>
              <a:gd name="connsiteX96" fmla="*/ 5058542 w 5773150"/>
              <a:gd name="connsiteY96" fmla="*/ 3275999 h 6858000"/>
              <a:gd name="connsiteX97" fmla="*/ 5047232 w 5773150"/>
              <a:gd name="connsiteY97" fmla="*/ 3294370 h 6858000"/>
              <a:gd name="connsiteX98" fmla="*/ 5033169 w 5773150"/>
              <a:gd name="connsiteY98" fmla="*/ 3305717 h 6858000"/>
              <a:gd name="connsiteX99" fmla="*/ 5026122 w 5773150"/>
              <a:gd name="connsiteY99" fmla="*/ 3304478 h 6858000"/>
              <a:gd name="connsiteX100" fmla="*/ 5019204 w 5773150"/>
              <a:gd name="connsiteY100" fmla="*/ 3313868 h 6858000"/>
              <a:gd name="connsiteX101" fmla="*/ 5016458 w 5773150"/>
              <a:gd name="connsiteY101" fmla="*/ 3315437 h 6858000"/>
              <a:gd name="connsiteX102" fmla="*/ 5001612 w 5773150"/>
              <a:gd name="connsiteY102" fmla="*/ 3325366 h 6858000"/>
              <a:gd name="connsiteX103" fmla="*/ 4992447 w 5773150"/>
              <a:gd name="connsiteY103" fmla="*/ 3369627 h 6858000"/>
              <a:gd name="connsiteX104" fmla="*/ 4962640 w 5773150"/>
              <a:gd name="connsiteY104" fmla="*/ 3405111 h 6858000"/>
              <a:gd name="connsiteX105" fmla="*/ 4885437 w 5773150"/>
              <a:gd name="connsiteY105" fmla="*/ 3542476 h 6858000"/>
              <a:gd name="connsiteX106" fmla="*/ 4847328 w 5773150"/>
              <a:gd name="connsiteY106" fmla="*/ 3575653 h 6858000"/>
              <a:gd name="connsiteX107" fmla="*/ 4767104 w 5773150"/>
              <a:gd name="connsiteY107" fmla="*/ 3661469 h 6858000"/>
              <a:gd name="connsiteX108" fmla="*/ 4704780 w 5773150"/>
              <a:gd name="connsiteY108" fmla="*/ 3873639 h 6858000"/>
              <a:gd name="connsiteX109" fmla="*/ 4706808 w 5773150"/>
              <a:gd name="connsiteY109" fmla="*/ 3888925 h 6858000"/>
              <a:gd name="connsiteX110" fmla="*/ 4704311 w 5773150"/>
              <a:gd name="connsiteY110" fmla="*/ 3903419 h 6858000"/>
              <a:gd name="connsiteX111" fmla="*/ 4702575 w 5773150"/>
              <a:gd name="connsiteY111" fmla="*/ 3904376 h 6858000"/>
              <a:gd name="connsiteX112" fmla="*/ 4695419 w 5773150"/>
              <a:gd name="connsiteY112" fmla="*/ 3918796 h 6858000"/>
              <a:gd name="connsiteX113" fmla="*/ 4696713 w 5773150"/>
              <a:gd name="connsiteY113" fmla="*/ 3923588 h 6858000"/>
              <a:gd name="connsiteX114" fmla="*/ 4692700 w 5773150"/>
              <a:gd name="connsiteY114" fmla="*/ 3933994 h 6858000"/>
              <a:gd name="connsiteX115" fmla="*/ 4687213 w 5773150"/>
              <a:gd name="connsiteY115" fmla="*/ 3955874 h 6858000"/>
              <a:gd name="connsiteX116" fmla="*/ 4683919 w 5773150"/>
              <a:gd name="connsiteY116" fmla="*/ 3958674 h 6858000"/>
              <a:gd name="connsiteX117" fmla="*/ 4606919 w 5773150"/>
              <a:gd name="connsiteY117" fmla="*/ 4030764 h 6858000"/>
              <a:gd name="connsiteX118" fmla="*/ 4591395 w 5773150"/>
              <a:gd name="connsiteY118" fmla="*/ 4069165 h 6858000"/>
              <a:gd name="connsiteX119" fmla="*/ 4591089 w 5773150"/>
              <a:gd name="connsiteY119" fmla="*/ 4069157 h 6858000"/>
              <a:gd name="connsiteX120" fmla="*/ 4587337 w 5773150"/>
              <a:gd name="connsiteY120" fmla="*/ 4075398 h 6858000"/>
              <a:gd name="connsiteX121" fmla="*/ 4585754 w 5773150"/>
              <a:gd name="connsiteY121" fmla="*/ 4080409 h 6858000"/>
              <a:gd name="connsiteX122" fmla="*/ 4576058 w 5773150"/>
              <a:gd name="connsiteY122" fmla="*/ 4095613 h 6858000"/>
              <a:gd name="connsiteX123" fmla="*/ 4572245 w 5773150"/>
              <a:gd name="connsiteY123" fmla="*/ 4095632 h 6858000"/>
              <a:gd name="connsiteX124" fmla="*/ 4572030 w 5773150"/>
              <a:gd name="connsiteY124" fmla="*/ 4096903 h 6858000"/>
              <a:gd name="connsiteX125" fmla="*/ 4454298 w 5773150"/>
              <a:gd name="connsiteY125" fmla="*/ 4262280 h 6858000"/>
              <a:gd name="connsiteX126" fmla="*/ 4403153 w 5773150"/>
              <a:gd name="connsiteY126" fmla="*/ 4335179 h 6858000"/>
              <a:gd name="connsiteX127" fmla="*/ 4360039 w 5773150"/>
              <a:gd name="connsiteY127" fmla="*/ 4362080 h 6858000"/>
              <a:gd name="connsiteX128" fmla="*/ 4357068 w 5773150"/>
              <a:gd name="connsiteY128" fmla="*/ 4366231 h 6858000"/>
              <a:gd name="connsiteX129" fmla="*/ 4353801 w 5773150"/>
              <a:gd name="connsiteY129" fmla="*/ 4379126 h 6858000"/>
              <a:gd name="connsiteX130" fmla="*/ 4353370 w 5773150"/>
              <a:gd name="connsiteY130" fmla="*/ 4384233 h 6858000"/>
              <a:gd name="connsiteX131" fmla="*/ 4351043 w 5773150"/>
              <a:gd name="connsiteY131" fmla="*/ 4391157 h 6858000"/>
              <a:gd name="connsiteX132" fmla="*/ 4350731 w 5773150"/>
              <a:gd name="connsiteY132" fmla="*/ 4391247 h 6858000"/>
              <a:gd name="connsiteX133" fmla="*/ 4349047 w 5773150"/>
              <a:gd name="connsiteY133" fmla="*/ 4397893 h 6858000"/>
              <a:gd name="connsiteX134" fmla="*/ 4344022 w 5773150"/>
              <a:gd name="connsiteY134" fmla="*/ 4431453 h 6858000"/>
              <a:gd name="connsiteX135" fmla="*/ 4305819 w 5773150"/>
              <a:gd name="connsiteY135" fmla="*/ 4465595 h 6858000"/>
              <a:gd name="connsiteX136" fmla="*/ 4295842 w 5773150"/>
              <a:gd name="connsiteY136" fmla="*/ 4481597 h 6858000"/>
              <a:gd name="connsiteX137" fmla="*/ 4289154 w 5773150"/>
              <a:gd name="connsiteY137" fmla="*/ 4489703 h 6858000"/>
              <a:gd name="connsiteX138" fmla="*/ 4287862 w 5773150"/>
              <a:gd name="connsiteY138" fmla="*/ 4489926 h 6858000"/>
              <a:gd name="connsiteX139" fmla="*/ 4283172 w 5773150"/>
              <a:gd name="connsiteY139" fmla="*/ 4522137 h 6858000"/>
              <a:gd name="connsiteX140" fmla="*/ 4280503 w 5773150"/>
              <a:gd name="connsiteY140" fmla="*/ 4525754 h 6858000"/>
              <a:gd name="connsiteX141" fmla="*/ 4280064 w 5773150"/>
              <a:gd name="connsiteY141" fmla="*/ 4547595 h 6858000"/>
              <a:gd name="connsiteX142" fmla="*/ 4278441 w 5773150"/>
              <a:gd name="connsiteY142" fmla="*/ 4558429 h 6858000"/>
              <a:gd name="connsiteX143" fmla="*/ 4280863 w 5773150"/>
              <a:gd name="connsiteY143" fmla="*/ 4562417 h 6858000"/>
              <a:gd name="connsiteX144" fmla="*/ 4277004 w 5773150"/>
              <a:gd name="connsiteY144" fmla="*/ 4577939 h 6858000"/>
              <a:gd name="connsiteX145" fmla="*/ 4275476 w 5773150"/>
              <a:gd name="connsiteY145" fmla="*/ 4579371 h 6858000"/>
              <a:gd name="connsiteX146" fmla="*/ 4276334 w 5773150"/>
              <a:gd name="connsiteY146" fmla="*/ 4593473 h 6858000"/>
              <a:gd name="connsiteX147" fmla="*/ 4281939 w 5773150"/>
              <a:gd name="connsiteY147" fmla="*/ 4606870 h 6858000"/>
              <a:gd name="connsiteX148" fmla="*/ 4233839 w 5773150"/>
              <a:gd name="connsiteY148" fmla="*/ 4733904 h 6858000"/>
              <a:gd name="connsiteX149" fmla="*/ 4234794 w 5773150"/>
              <a:gd name="connsiteY149" fmla="*/ 4857271 h 6858000"/>
              <a:gd name="connsiteX150" fmla="*/ 4207596 w 5773150"/>
              <a:gd name="connsiteY150" fmla="*/ 4925868 h 6858000"/>
              <a:gd name="connsiteX151" fmla="*/ 4177540 w 5773150"/>
              <a:gd name="connsiteY151" fmla="*/ 4941939 h 6858000"/>
              <a:gd name="connsiteX152" fmla="*/ 4131041 w 5773150"/>
              <a:gd name="connsiteY152" fmla="*/ 5119156 h 6858000"/>
              <a:gd name="connsiteX153" fmla="*/ 4109250 w 5773150"/>
              <a:gd name="connsiteY153" fmla="*/ 5161219 h 6858000"/>
              <a:gd name="connsiteX154" fmla="*/ 4110314 w 5773150"/>
              <a:gd name="connsiteY154" fmla="*/ 5204785 h 6858000"/>
              <a:gd name="connsiteX155" fmla="*/ 4097659 w 5773150"/>
              <a:gd name="connsiteY155" fmla="*/ 5218622 h 6858000"/>
              <a:gd name="connsiteX156" fmla="*/ 4095256 w 5773150"/>
              <a:gd name="connsiteY156" fmla="*/ 5220937 h 6858000"/>
              <a:gd name="connsiteX157" fmla="*/ 4090467 w 5773150"/>
              <a:gd name="connsiteY157" fmla="*/ 5231761 h 6858000"/>
              <a:gd name="connsiteX158" fmla="*/ 4083075 w 5773150"/>
              <a:gd name="connsiteY158" fmla="*/ 5232862 h 6858000"/>
              <a:gd name="connsiteX159" fmla="*/ 4037326 w 5773150"/>
              <a:gd name="connsiteY159" fmla="*/ 5367558 h 6858000"/>
              <a:gd name="connsiteX160" fmla="*/ 4017249 w 5773150"/>
              <a:gd name="connsiteY160" fmla="*/ 5425813 h 6858000"/>
              <a:gd name="connsiteX161" fmla="*/ 4003539 w 5773150"/>
              <a:gd name="connsiteY161" fmla="*/ 5446090 h 6858000"/>
              <a:gd name="connsiteX162" fmla="*/ 3957205 w 5773150"/>
              <a:gd name="connsiteY162" fmla="*/ 5526392 h 6858000"/>
              <a:gd name="connsiteX163" fmla="*/ 3923369 w 5773150"/>
              <a:gd name="connsiteY163" fmla="*/ 5597055 h 6858000"/>
              <a:gd name="connsiteX164" fmla="*/ 3924699 w 5773150"/>
              <a:gd name="connsiteY164" fmla="*/ 5656420 h 6858000"/>
              <a:gd name="connsiteX165" fmla="*/ 3918490 w 5773150"/>
              <a:gd name="connsiteY165" fmla="*/ 5659739 h 6858000"/>
              <a:gd name="connsiteX166" fmla="*/ 3906741 w 5773150"/>
              <a:gd name="connsiteY166" fmla="*/ 5696859 h 6858000"/>
              <a:gd name="connsiteX167" fmla="*/ 3896975 w 5773150"/>
              <a:gd name="connsiteY167" fmla="*/ 5836200 h 6858000"/>
              <a:gd name="connsiteX168" fmla="*/ 3873147 w 5773150"/>
              <a:gd name="connsiteY168" fmla="*/ 5908482 h 6858000"/>
              <a:gd name="connsiteX169" fmla="*/ 3859627 w 5773150"/>
              <a:gd name="connsiteY169" fmla="*/ 5932636 h 6858000"/>
              <a:gd name="connsiteX170" fmla="*/ 3837289 w 5773150"/>
              <a:gd name="connsiteY170" fmla="*/ 5973195 h 6858000"/>
              <a:gd name="connsiteX171" fmla="*/ 3808128 w 5773150"/>
              <a:gd name="connsiteY171" fmla="*/ 5999815 h 6858000"/>
              <a:gd name="connsiteX172" fmla="*/ 3794389 w 5773150"/>
              <a:gd name="connsiteY172" fmla="*/ 6035197 h 6858000"/>
              <a:gd name="connsiteX173" fmla="*/ 3807321 w 5773150"/>
              <a:gd name="connsiteY173" fmla="*/ 6048196 h 6858000"/>
              <a:gd name="connsiteX174" fmla="*/ 3755396 w 5773150"/>
              <a:gd name="connsiteY174" fmla="*/ 6139024 h 6858000"/>
              <a:gd name="connsiteX175" fmla="*/ 3741103 w 5773150"/>
              <a:gd name="connsiteY175" fmla="*/ 6171711 h 6858000"/>
              <a:gd name="connsiteX176" fmla="*/ 3697544 w 5773150"/>
              <a:gd name="connsiteY176" fmla="*/ 6259653 h 6858000"/>
              <a:gd name="connsiteX177" fmla="*/ 3650470 w 5773150"/>
              <a:gd name="connsiteY177" fmla="*/ 6346715 h 6858000"/>
              <a:gd name="connsiteX178" fmla="*/ 3603128 w 5773150"/>
              <a:gd name="connsiteY178" fmla="*/ 6392515 h 6858000"/>
              <a:gd name="connsiteX179" fmla="*/ 3566534 w 5773150"/>
              <a:gd name="connsiteY179" fmla="*/ 6464704 h 6858000"/>
              <a:gd name="connsiteX180" fmla="*/ 3557558 w 5773150"/>
              <a:gd name="connsiteY180" fmla="*/ 6475940 h 6858000"/>
              <a:gd name="connsiteX181" fmla="*/ 3467778 w 5773150"/>
              <a:gd name="connsiteY181" fmla="*/ 6598594 h 6858000"/>
              <a:gd name="connsiteX182" fmla="*/ 3406680 w 5773150"/>
              <a:gd name="connsiteY182" fmla="*/ 6665163 h 6858000"/>
              <a:gd name="connsiteX183" fmla="*/ 3298660 w 5773150"/>
              <a:gd name="connsiteY183" fmla="*/ 6829172 h 6858000"/>
              <a:gd name="connsiteX184" fmla="*/ 3279359 w 5773150"/>
              <a:gd name="connsiteY184" fmla="*/ 6858000 h 6858000"/>
              <a:gd name="connsiteX185" fmla="*/ 0 w 5773150"/>
              <a:gd name="connsiteY18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5773150" h="6858000">
                <a:moveTo>
                  <a:pt x="0" y="0"/>
                </a:moveTo>
                <a:lnTo>
                  <a:pt x="5743678" y="0"/>
                </a:lnTo>
                <a:lnTo>
                  <a:pt x="5751391" y="30573"/>
                </a:lnTo>
                <a:cubicBezTo>
                  <a:pt x="5755183" y="41656"/>
                  <a:pt x="5760175" y="52820"/>
                  <a:pt x="5766902" y="64019"/>
                </a:cubicBezTo>
                <a:cubicBezTo>
                  <a:pt x="5775432" y="73156"/>
                  <a:pt x="5775199" y="90194"/>
                  <a:pt x="5766384" y="102070"/>
                </a:cubicBezTo>
                <a:cubicBezTo>
                  <a:pt x="5764867" y="104110"/>
                  <a:pt x="5763145" y="105922"/>
                  <a:pt x="5761277" y="107443"/>
                </a:cubicBezTo>
                <a:cubicBezTo>
                  <a:pt x="5758933" y="139641"/>
                  <a:pt x="5754809" y="258542"/>
                  <a:pt x="5752316" y="295258"/>
                </a:cubicBezTo>
                <a:cubicBezTo>
                  <a:pt x="5738492" y="294758"/>
                  <a:pt x="5757608" y="318519"/>
                  <a:pt x="5746314" y="327740"/>
                </a:cubicBezTo>
                <a:cubicBezTo>
                  <a:pt x="5736871" y="333999"/>
                  <a:pt x="5740467" y="342667"/>
                  <a:pt x="5738881" y="351315"/>
                </a:cubicBezTo>
                <a:cubicBezTo>
                  <a:pt x="5730234" y="361036"/>
                  <a:pt x="5731385" y="400223"/>
                  <a:pt x="5736461" y="411657"/>
                </a:cubicBezTo>
                <a:cubicBezTo>
                  <a:pt x="5756734" y="441057"/>
                  <a:pt x="5724191" y="487822"/>
                  <a:pt x="5739349" y="511819"/>
                </a:cubicBezTo>
                <a:cubicBezTo>
                  <a:pt x="5740531" y="519425"/>
                  <a:pt x="5740006" y="526440"/>
                  <a:pt x="5738426" y="533052"/>
                </a:cubicBezTo>
                <a:lnTo>
                  <a:pt x="5731528" y="550926"/>
                </a:lnTo>
                <a:lnTo>
                  <a:pt x="5724607" y="554743"/>
                </a:lnTo>
                <a:lnTo>
                  <a:pt x="5723119" y="566363"/>
                </a:lnTo>
                <a:lnTo>
                  <a:pt x="5721446" y="569374"/>
                </a:lnTo>
                <a:cubicBezTo>
                  <a:pt x="5722109" y="579264"/>
                  <a:pt x="5727640" y="608589"/>
                  <a:pt x="5727098" y="625703"/>
                </a:cubicBezTo>
                <a:cubicBezTo>
                  <a:pt x="5720765" y="657876"/>
                  <a:pt x="5748028" y="639054"/>
                  <a:pt x="5718199" y="672062"/>
                </a:cubicBezTo>
                <a:cubicBezTo>
                  <a:pt x="5728541" y="727155"/>
                  <a:pt x="5696651" y="752273"/>
                  <a:pt x="5721559" y="799708"/>
                </a:cubicBezTo>
                <a:cubicBezTo>
                  <a:pt x="5723793" y="864308"/>
                  <a:pt x="5706512" y="931254"/>
                  <a:pt x="5706600" y="996786"/>
                </a:cubicBezTo>
                <a:cubicBezTo>
                  <a:pt x="5701422" y="1044681"/>
                  <a:pt x="5722027" y="1077722"/>
                  <a:pt x="5698779" y="1123394"/>
                </a:cubicBezTo>
                <a:cubicBezTo>
                  <a:pt x="5702808" y="1126021"/>
                  <a:pt x="5729183" y="1198935"/>
                  <a:pt x="5731557" y="1202870"/>
                </a:cubicBezTo>
                <a:lnTo>
                  <a:pt x="5736580" y="1215292"/>
                </a:lnTo>
                <a:lnTo>
                  <a:pt x="5735505" y="1217172"/>
                </a:lnTo>
                <a:cubicBezTo>
                  <a:pt x="5733380" y="1225092"/>
                  <a:pt x="5734203" y="1229635"/>
                  <a:pt x="5736321" y="1232680"/>
                </a:cubicBezTo>
                <a:lnTo>
                  <a:pt x="5739880" y="1235358"/>
                </a:lnTo>
                <a:lnTo>
                  <a:pt x="5741500" y="1245773"/>
                </a:lnTo>
                <a:lnTo>
                  <a:pt x="5747543" y="1265687"/>
                </a:lnTo>
                <a:lnTo>
                  <a:pt x="5746000" y="1269978"/>
                </a:lnTo>
                <a:lnTo>
                  <a:pt x="5713210" y="1375228"/>
                </a:lnTo>
                <a:cubicBezTo>
                  <a:pt x="5715338" y="1385493"/>
                  <a:pt x="5717065" y="1396315"/>
                  <a:pt x="5718231" y="1407489"/>
                </a:cubicBezTo>
                <a:lnTo>
                  <a:pt x="5718549" y="1414144"/>
                </a:lnTo>
                <a:lnTo>
                  <a:pt x="5718270" y="1414342"/>
                </a:lnTo>
                <a:cubicBezTo>
                  <a:pt x="5717731" y="1415932"/>
                  <a:pt x="5717607" y="1418173"/>
                  <a:pt x="5718039" y="1421494"/>
                </a:cubicBezTo>
                <a:lnTo>
                  <a:pt x="5719130" y="1426276"/>
                </a:lnTo>
                <a:lnTo>
                  <a:pt x="5719749" y="1439183"/>
                </a:lnTo>
                <a:lnTo>
                  <a:pt x="5718068" y="1444070"/>
                </a:lnTo>
                <a:cubicBezTo>
                  <a:pt x="5706546" y="1461201"/>
                  <a:pt x="5668509" y="1454838"/>
                  <a:pt x="5683760" y="1484872"/>
                </a:cubicBezTo>
                <a:cubicBezTo>
                  <a:pt x="5674680" y="1518718"/>
                  <a:pt x="5649677" y="1535628"/>
                  <a:pt x="5655213" y="1570335"/>
                </a:cubicBezTo>
                <a:cubicBezTo>
                  <a:pt x="5646629" y="1601999"/>
                  <a:pt x="5631412" y="1627433"/>
                  <a:pt x="5630336" y="1655809"/>
                </a:cubicBezTo>
                <a:cubicBezTo>
                  <a:pt x="5621171" y="1665112"/>
                  <a:pt x="5615969" y="1674755"/>
                  <a:pt x="5622971" y="1687176"/>
                </a:cubicBezTo>
                <a:cubicBezTo>
                  <a:pt x="5612223" y="1716027"/>
                  <a:pt x="5596756" y="1719733"/>
                  <a:pt x="5602601" y="1741240"/>
                </a:cubicBezTo>
                <a:cubicBezTo>
                  <a:pt x="5576295" y="1752284"/>
                  <a:pt x="5584462" y="1755416"/>
                  <a:pt x="5588781" y="1764858"/>
                </a:cubicBezTo>
                <a:lnTo>
                  <a:pt x="5588947" y="1766091"/>
                </a:lnTo>
                <a:lnTo>
                  <a:pt x="5585214" y="1767564"/>
                </a:lnTo>
                <a:lnTo>
                  <a:pt x="5582552" y="1771907"/>
                </a:lnTo>
                <a:lnTo>
                  <a:pt x="5580211" y="1785016"/>
                </a:lnTo>
                <a:lnTo>
                  <a:pt x="5580144" y="1790155"/>
                </a:lnTo>
                <a:cubicBezTo>
                  <a:pt x="5579795" y="1793615"/>
                  <a:pt x="5579174" y="1795816"/>
                  <a:pt x="5578316" y="1797230"/>
                </a:cubicBezTo>
                <a:lnTo>
                  <a:pt x="5578012" y="1797341"/>
                </a:lnTo>
                <a:lnTo>
                  <a:pt x="5576805" y="1804097"/>
                </a:lnTo>
                <a:cubicBezTo>
                  <a:pt x="5575363" y="1815650"/>
                  <a:pt x="5574518" y="1827037"/>
                  <a:pt x="5574175" y="1837992"/>
                </a:cubicBezTo>
                <a:cubicBezTo>
                  <a:pt x="5557462" y="1843069"/>
                  <a:pt x="5564796" y="1885741"/>
                  <a:pt x="5538573" y="1874590"/>
                </a:cubicBezTo>
                <a:cubicBezTo>
                  <a:pt x="5537299" y="1889161"/>
                  <a:pt x="5546475" y="1900511"/>
                  <a:pt x="5529775" y="1891237"/>
                </a:cubicBezTo>
                <a:cubicBezTo>
                  <a:pt x="5528841" y="1895903"/>
                  <a:pt x="5526597" y="1898352"/>
                  <a:pt x="5523694" y="1899776"/>
                </a:cubicBezTo>
                <a:lnTo>
                  <a:pt x="5522424" y="1900078"/>
                </a:lnTo>
                <a:lnTo>
                  <a:pt x="5520031" y="1932606"/>
                </a:lnTo>
                <a:lnTo>
                  <a:pt x="5517631" y="1936394"/>
                </a:lnTo>
                <a:lnTo>
                  <a:pt x="5518736" y="1958275"/>
                </a:lnTo>
                <a:lnTo>
                  <a:pt x="5520575" y="1973057"/>
                </a:lnTo>
                <a:lnTo>
                  <a:pt x="5494788" y="2160875"/>
                </a:lnTo>
                <a:cubicBezTo>
                  <a:pt x="5491310" y="2207647"/>
                  <a:pt x="5503036" y="2214838"/>
                  <a:pt x="5495547" y="2270995"/>
                </a:cubicBezTo>
                <a:cubicBezTo>
                  <a:pt x="5458835" y="2262012"/>
                  <a:pt x="5510792" y="2386959"/>
                  <a:pt x="5473327" y="2341361"/>
                </a:cubicBezTo>
                <a:cubicBezTo>
                  <a:pt x="5472407" y="2358369"/>
                  <a:pt x="5453871" y="2371442"/>
                  <a:pt x="5444557" y="2359357"/>
                </a:cubicBezTo>
                <a:cubicBezTo>
                  <a:pt x="5456929" y="2414891"/>
                  <a:pt x="5413654" y="2481170"/>
                  <a:pt x="5410799" y="2539631"/>
                </a:cubicBezTo>
                <a:cubicBezTo>
                  <a:pt x="5375706" y="2562954"/>
                  <a:pt x="5405218" y="2552984"/>
                  <a:pt x="5392086" y="2583107"/>
                </a:cubicBezTo>
                <a:cubicBezTo>
                  <a:pt x="5419473" y="2580934"/>
                  <a:pt x="5368223" y="2617657"/>
                  <a:pt x="5396221" y="2626625"/>
                </a:cubicBezTo>
                <a:cubicBezTo>
                  <a:pt x="5392944" y="2631822"/>
                  <a:pt x="5388887" y="2636576"/>
                  <a:pt x="5384605" y="2641276"/>
                </a:cubicBezTo>
                <a:lnTo>
                  <a:pt x="5382375" y="2643748"/>
                </a:lnTo>
                <a:lnTo>
                  <a:pt x="5378376" y="2654882"/>
                </a:lnTo>
                <a:lnTo>
                  <a:pt x="5371098" y="2656453"/>
                </a:lnTo>
                <a:lnTo>
                  <a:pt x="5360670" y="2672090"/>
                </a:lnTo>
                <a:cubicBezTo>
                  <a:pt x="5357715" y="2678188"/>
                  <a:pt x="5355645" y="2685034"/>
                  <a:pt x="5355023" y="2693024"/>
                </a:cubicBezTo>
                <a:cubicBezTo>
                  <a:pt x="5361493" y="2714719"/>
                  <a:pt x="5340211" y="2740505"/>
                  <a:pt x="5334290" y="2767224"/>
                </a:cubicBezTo>
                <a:lnTo>
                  <a:pt x="5334675" y="2780287"/>
                </a:lnTo>
                <a:lnTo>
                  <a:pt x="5318729" y="2818533"/>
                </a:lnTo>
                <a:cubicBezTo>
                  <a:pt x="5314717" y="2829555"/>
                  <a:pt x="5311133" y="2841142"/>
                  <a:pt x="5308395" y="2853605"/>
                </a:cubicBezTo>
                <a:lnTo>
                  <a:pt x="5305322" y="2877253"/>
                </a:lnTo>
                <a:lnTo>
                  <a:pt x="5301489" y="2882681"/>
                </a:lnTo>
                <a:cubicBezTo>
                  <a:pt x="5299075" y="2893219"/>
                  <a:pt x="5303638" y="2909145"/>
                  <a:pt x="5294118" y="2905402"/>
                </a:cubicBezTo>
                <a:lnTo>
                  <a:pt x="5294526" y="2918038"/>
                </a:lnTo>
                <a:lnTo>
                  <a:pt x="5283716" y="2927650"/>
                </a:lnTo>
                <a:cubicBezTo>
                  <a:pt x="5281569" y="2928458"/>
                  <a:pt x="5279386" y="2928919"/>
                  <a:pt x="5277240" y="2929023"/>
                </a:cubicBezTo>
                <a:lnTo>
                  <a:pt x="5275633" y="2946120"/>
                </a:lnTo>
                <a:lnTo>
                  <a:pt x="5266576" y="2958163"/>
                </a:lnTo>
                <a:lnTo>
                  <a:pt x="5267255" y="2970848"/>
                </a:lnTo>
                <a:lnTo>
                  <a:pt x="5265185" y="2975513"/>
                </a:lnTo>
                <a:lnTo>
                  <a:pt x="5259313" y="2986924"/>
                </a:lnTo>
                <a:cubicBezTo>
                  <a:pt x="5255780" y="2992640"/>
                  <a:pt x="5251658" y="2998994"/>
                  <a:pt x="5247802" y="3006258"/>
                </a:cubicBezTo>
                <a:lnTo>
                  <a:pt x="5245279" y="3012562"/>
                </a:lnTo>
                <a:lnTo>
                  <a:pt x="5232206" y="3024355"/>
                </a:lnTo>
                <a:cubicBezTo>
                  <a:pt x="5222427" y="3032866"/>
                  <a:pt x="5215538" y="3039771"/>
                  <a:pt x="5217115" y="3049786"/>
                </a:cubicBezTo>
                <a:cubicBezTo>
                  <a:pt x="5203961" y="3062817"/>
                  <a:pt x="5175346" y="3066969"/>
                  <a:pt x="5176572" y="3090998"/>
                </a:cubicBezTo>
                <a:cubicBezTo>
                  <a:pt x="5166573" y="3081252"/>
                  <a:pt x="5168849" y="3115369"/>
                  <a:pt x="5155861" y="3116019"/>
                </a:cubicBezTo>
                <a:cubicBezTo>
                  <a:pt x="5145726" y="3115265"/>
                  <a:pt x="5144054" y="3125438"/>
                  <a:pt x="5138549" y="3132106"/>
                </a:cubicBezTo>
                <a:cubicBezTo>
                  <a:pt x="5127269" y="3134983"/>
                  <a:pt x="5108506" y="3170815"/>
                  <a:pt x="5106546" y="3184456"/>
                </a:cubicBezTo>
                <a:cubicBezTo>
                  <a:pt x="5106861" y="3224391"/>
                  <a:pt x="5059318" y="3244332"/>
                  <a:pt x="5058542" y="3275999"/>
                </a:cubicBezTo>
                <a:cubicBezTo>
                  <a:pt x="5055611" y="3283596"/>
                  <a:pt x="5051712" y="3289520"/>
                  <a:pt x="5047232" y="3294370"/>
                </a:cubicBezTo>
                <a:lnTo>
                  <a:pt x="5033169" y="3305717"/>
                </a:lnTo>
                <a:cubicBezTo>
                  <a:pt x="5030820" y="3305304"/>
                  <a:pt x="5028471" y="3304890"/>
                  <a:pt x="5026122" y="3304478"/>
                </a:cubicBezTo>
                <a:lnTo>
                  <a:pt x="5019204" y="3313868"/>
                </a:lnTo>
                <a:lnTo>
                  <a:pt x="5016458" y="3315437"/>
                </a:lnTo>
                <a:cubicBezTo>
                  <a:pt x="5011193" y="3318413"/>
                  <a:pt x="5006115" y="3321522"/>
                  <a:pt x="5001612" y="3325366"/>
                </a:cubicBezTo>
                <a:cubicBezTo>
                  <a:pt x="5024263" y="3344866"/>
                  <a:pt x="4967044" y="3361287"/>
                  <a:pt x="4992447" y="3369627"/>
                </a:cubicBezTo>
                <a:cubicBezTo>
                  <a:pt x="4971645" y="3394149"/>
                  <a:pt x="5001283" y="3395653"/>
                  <a:pt x="4962640" y="3405111"/>
                </a:cubicBezTo>
                <a:cubicBezTo>
                  <a:pt x="4942726" y="3461354"/>
                  <a:pt x="4890717" y="3483285"/>
                  <a:pt x="4885437" y="3542476"/>
                </a:cubicBezTo>
                <a:cubicBezTo>
                  <a:pt x="4880600" y="3527061"/>
                  <a:pt x="4853204" y="3559326"/>
                  <a:pt x="4847328" y="3575653"/>
                </a:cubicBezTo>
                <a:cubicBezTo>
                  <a:pt x="4826975" y="3516612"/>
                  <a:pt x="4797633" y="3684316"/>
                  <a:pt x="4767104" y="3661469"/>
                </a:cubicBezTo>
                <a:cubicBezTo>
                  <a:pt x="4743347" y="3711133"/>
                  <a:pt x="4721374" y="3831513"/>
                  <a:pt x="4704780" y="3873639"/>
                </a:cubicBezTo>
                <a:cubicBezTo>
                  <a:pt x="4706450" y="3878699"/>
                  <a:pt x="4707018" y="3883808"/>
                  <a:pt x="4706808" y="3888925"/>
                </a:cubicBezTo>
                <a:lnTo>
                  <a:pt x="4704311" y="3903419"/>
                </a:lnTo>
                <a:lnTo>
                  <a:pt x="4702575" y="3904376"/>
                </a:lnTo>
                <a:cubicBezTo>
                  <a:pt x="4697037" y="3910030"/>
                  <a:pt x="4695370" y="3914647"/>
                  <a:pt x="4695419" y="3918796"/>
                </a:cubicBezTo>
                <a:lnTo>
                  <a:pt x="4696713" y="3923588"/>
                </a:lnTo>
                <a:lnTo>
                  <a:pt x="4692700" y="3933994"/>
                </a:lnTo>
                <a:lnTo>
                  <a:pt x="4687213" y="3955874"/>
                </a:lnTo>
                <a:lnTo>
                  <a:pt x="4683919" y="3958674"/>
                </a:lnTo>
                <a:cubicBezTo>
                  <a:pt x="4670537" y="3971156"/>
                  <a:pt x="4621823" y="4013377"/>
                  <a:pt x="4606919" y="4030764"/>
                </a:cubicBezTo>
                <a:lnTo>
                  <a:pt x="4591395" y="4069165"/>
                </a:lnTo>
                <a:cubicBezTo>
                  <a:pt x="4591293" y="4069162"/>
                  <a:pt x="4591190" y="4069159"/>
                  <a:pt x="4591089" y="4069157"/>
                </a:cubicBezTo>
                <a:cubicBezTo>
                  <a:pt x="4589894" y="4070214"/>
                  <a:pt x="4588680" y="4072136"/>
                  <a:pt x="4587337" y="4075398"/>
                </a:cubicBezTo>
                <a:lnTo>
                  <a:pt x="4585754" y="4080409"/>
                </a:lnTo>
                <a:lnTo>
                  <a:pt x="4576058" y="4095613"/>
                </a:lnTo>
                <a:lnTo>
                  <a:pt x="4572245" y="4095632"/>
                </a:lnTo>
                <a:lnTo>
                  <a:pt x="4572030" y="4096903"/>
                </a:lnTo>
                <a:lnTo>
                  <a:pt x="4454298" y="4262280"/>
                </a:lnTo>
                <a:cubicBezTo>
                  <a:pt x="4449015" y="4298433"/>
                  <a:pt x="4421396" y="4305460"/>
                  <a:pt x="4403153" y="4335179"/>
                </a:cubicBezTo>
                <a:cubicBezTo>
                  <a:pt x="4408038" y="4370465"/>
                  <a:pt x="4375534" y="4349684"/>
                  <a:pt x="4360039" y="4362080"/>
                </a:cubicBezTo>
                <a:lnTo>
                  <a:pt x="4357068" y="4366231"/>
                </a:lnTo>
                <a:lnTo>
                  <a:pt x="4353801" y="4379126"/>
                </a:lnTo>
                <a:lnTo>
                  <a:pt x="4353370" y="4384233"/>
                </a:lnTo>
                <a:cubicBezTo>
                  <a:pt x="4352777" y="4387655"/>
                  <a:pt x="4352001" y="4389806"/>
                  <a:pt x="4351043" y="4391157"/>
                </a:cubicBezTo>
                <a:cubicBezTo>
                  <a:pt x="4350939" y="4391187"/>
                  <a:pt x="4350835" y="4391216"/>
                  <a:pt x="4350731" y="4391247"/>
                </a:cubicBezTo>
                <a:lnTo>
                  <a:pt x="4349047" y="4397893"/>
                </a:lnTo>
                <a:cubicBezTo>
                  <a:pt x="4346788" y="4409298"/>
                  <a:pt x="4345141" y="4420572"/>
                  <a:pt x="4344022" y="4431453"/>
                </a:cubicBezTo>
                <a:cubicBezTo>
                  <a:pt x="4326944" y="4435435"/>
                  <a:pt x="4331268" y="4478362"/>
                  <a:pt x="4305819" y="4465595"/>
                </a:cubicBezTo>
                <a:cubicBezTo>
                  <a:pt x="4303516" y="4480014"/>
                  <a:pt x="4311896" y="4491890"/>
                  <a:pt x="4295842" y="4481597"/>
                </a:cubicBezTo>
                <a:cubicBezTo>
                  <a:pt x="4294579" y="4486180"/>
                  <a:pt x="4292159" y="4488473"/>
                  <a:pt x="4289154" y="4489703"/>
                </a:cubicBezTo>
                <a:lnTo>
                  <a:pt x="4287862" y="4489926"/>
                </a:lnTo>
                <a:lnTo>
                  <a:pt x="4283172" y="4522137"/>
                </a:lnTo>
                <a:lnTo>
                  <a:pt x="4280503" y="4525754"/>
                </a:lnTo>
                <a:lnTo>
                  <a:pt x="4280064" y="4547595"/>
                </a:lnTo>
                <a:lnTo>
                  <a:pt x="4278441" y="4558429"/>
                </a:lnTo>
                <a:lnTo>
                  <a:pt x="4280863" y="4562417"/>
                </a:lnTo>
                <a:cubicBezTo>
                  <a:pt x="4281877" y="4566212"/>
                  <a:pt x="4281272" y="4570986"/>
                  <a:pt x="4277004" y="4577939"/>
                </a:cubicBezTo>
                <a:lnTo>
                  <a:pt x="4275476" y="4579371"/>
                </a:lnTo>
                <a:lnTo>
                  <a:pt x="4276334" y="4593473"/>
                </a:lnTo>
                <a:cubicBezTo>
                  <a:pt x="4277315" y="4598241"/>
                  <a:pt x="4279075" y="4602753"/>
                  <a:pt x="4281939" y="4606870"/>
                </a:cubicBezTo>
                <a:cubicBezTo>
                  <a:pt x="4247382" y="4642774"/>
                  <a:pt x="4252718" y="4688912"/>
                  <a:pt x="4233839" y="4733904"/>
                </a:cubicBezTo>
                <a:cubicBezTo>
                  <a:pt x="4195436" y="4743589"/>
                  <a:pt x="4207804" y="4835870"/>
                  <a:pt x="4234794" y="4857271"/>
                </a:cubicBezTo>
                <a:cubicBezTo>
                  <a:pt x="4198696" y="4845991"/>
                  <a:pt x="4241862" y="4973625"/>
                  <a:pt x="4207596" y="4925868"/>
                </a:cubicBezTo>
                <a:cubicBezTo>
                  <a:pt x="4205472" y="4942730"/>
                  <a:pt x="4186007" y="4954558"/>
                  <a:pt x="4177540" y="4941939"/>
                </a:cubicBezTo>
                <a:cubicBezTo>
                  <a:pt x="4185998" y="4997982"/>
                  <a:pt x="4138024" y="5061170"/>
                  <a:pt x="4131041" y="5119156"/>
                </a:cubicBezTo>
                <a:cubicBezTo>
                  <a:pt x="4094285" y="5140124"/>
                  <a:pt x="4124516" y="5132087"/>
                  <a:pt x="4109250" y="5161219"/>
                </a:cubicBezTo>
                <a:cubicBezTo>
                  <a:pt x="4136804" y="5160804"/>
                  <a:pt x="4082938" y="5194076"/>
                  <a:pt x="4110314" y="5204785"/>
                </a:cubicBezTo>
                <a:cubicBezTo>
                  <a:pt x="4106672" y="5209749"/>
                  <a:pt x="4102276" y="5214217"/>
                  <a:pt x="4097659" y="5218622"/>
                </a:cubicBezTo>
                <a:lnTo>
                  <a:pt x="4095256" y="5220937"/>
                </a:lnTo>
                <a:lnTo>
                  <a:pt x="4090467" y="5231761"/>
                </a:lnTo>
                <a:lnTo>
                  <a:pt x="4083075" y="5232862"/>
                </a:lnTo>
                <a:lnTo>
                  <a:pt x="4037326" y="5367558"/>
                </a:lnTo>
                <a:cubicBezTo>
                  <a:pt x="4038526" y="5380711"/>
                  <a:pt x="4027950" y="5419583"/>
                  <a:pt x="4017249" y="5425813"/>
                </a:cubicBezTo>
                <a:cubicBezTo>
                  <a:pt x="4013252" y="5433685"/>
                  <a:pt x="4013934" y="5443563"/>
                  <a:pt x="4003539" y="5446090"/>
                </a:cubicBezTo>
                <a:cubicBezTo>
                  <a:pt x="3993532" y="5462854"/>
                  <a:pt x="3970565" y="5501232"/>
                  <a:pt x="3957205" y="5526392"/>
                </a:cubicBezTo>
                <a:cubicBezTo>
                  <a:pt x="3965043" y="5543786"/>
                  <a:pt x="3935859" y="5560520"/>
                  <a:pt x="3923369" y="5597055"/>
                </a:cubicBezTo>
                <a:cubicBezTo>
                  <a:pt x="3932664" y="5616273"/>
                  <a:pt x="3914767" y="5621631"/>
                  <a:pt x="3924699" y="5656420"/>
                </a:cubicBezTo>
                <a:cubicBezTo>
                  <a:pt x="3922559" y="5657197"/>
                  <a:pt x="3920468" y="5658315"/>
                  <a:pt x="3918490" y="5659739"/>
                </a:cubicBezTo>
                <a:cubicBezTo>
                  <a:pt x="3906998" y="5668014"/>
                  <a:pt x="3901738" y="5684633"/>
                  <a:pt x="3906741" y="5696859"/>
                </a:cubicBezTo>
                <a:cubicBezTo>
                  <a:pt x="3917787" y="5751077"/>
                  <a:pt x="3903894" y="5794137"/>
                  <a:pt x="3896975" y="5836200"/>
                </a:cubicBezTo>
                <a:cubicBezTo>
                  <a:pt x="3886327" y="5883020"/>
                  <a:pt x="3866333" y="5844567"/>
                  <a:pt x="3873147" y="5908482"/>
                </a:cubicBezTo>
                <a:cubicBezTo>
                  <a:pt x="3861187" y="5911886"/>
                  <a:pt x="3858506" y="5919033"/>
                  <a:pt x="3859627" y="5932636"/>
                </a:cubicBezTo>
                <a:cubicBezTo>
                  <a:pt x="3853699" y="5955178"/>
                  <a:pt x="3828855" y="5946431"/>
                  <a:pt x="3837289" y="5973195"/>
                </a:cubicBezTo>
                <a:cubicBezTo>
                  <a:pt x="3824885" y="5965382"/>
                  <a:pt x="3819167" y="6014054"/>
                  <a:pt x="3808128" y="5999815"/>
                </a:cubicBezTo>
                <a:cubicBezTo>
                  <a:pt x="3791300" y="6010907"/>
                  <a:pt x="3809561" y="6023761"/>
                  <a:pt x="3794389" y="6035197"/>
                </a:cubicBezTo>
                <a:cubicBezTo>
                  <a:pt x="3786929" y="6050774"/>
                  <a:pt x="3811790" y="6029898"/>
                  <a:pt x="3807321" y="6048196"/>
                </a:cubicBezTo>
                <a:lnTo>
                  <a:pt x="3755396" y="6139024"/>
                </a:lnTo>
                <a:cubicBezTo>
                  <a:pt x="3759254" y="6154301"/>
                  <a:pt x="3752042" y="6163661"/>
                  <a:pt x="3741103" y="6171711"/>
                </a:cubicBezTo>
                <a:cubicBezTo>
                  <a:pt x="3733535" y="6202598"/>
                  <a:pt x="3713075" y="6226925"/>
                  <a:pt x="3697544" y="6259653"/>
                </a:cubicBezTo>
                <a:cubicBezTo>
                  <a:pt x="3694865" y="6299045"/>
                  <a:pt x="3666977" y="6311715"/>
                  <a:pt x="3650470" y="6346715"/>
                </a:cubicBezTo>
                <a:cubicBezTo>
                  <a:pt x="3659289" y="6388489"/>
                  <a:pt x="3612267" y="6361702"/>
                  <a:pt x="3603128" y="6392515"/>
                </a:cubicBezTo>
                <a:cubicBezTo>
                  <a:pt x="3605217" y="6447506"/>
                  <a:pt x="3586565" y="6386444"/>
                  <a:pt x="3566534" y="6464704"/>
                </a:cubicBezTo>
                <a:cubicBezTo>
                  <a:pt x="3568262" y="6469951"/>
                  <a:pt x="3561663" y="6478219"/>
                  <a:pt x="3557558" y="6475940"/>
                </a:cubicBezTo>
                <a:cubicBezTo>
                  <a:pt x="3553344" y="6493136"/>
                  <a:pt x="3470845" y="6573200"/>
                  <a:pt x="3467778" y="6598594"/>
                </a:cubicBezTo>
                <a:cubicBezTo>
                  <a:pt x="3438927" y="6641625"/>
                  <a:pt x="3422129" y="6632408"/>
                  <a:pt x="3406680" y="6665163"/>
                </a:cubicBezTo>
                <a:cubicBezTo>
                  <a:pt x="3378055" y="6699949"/>
                  <a:pt x="3355790" y="6770233"/>
                  <a:pt x="3298660" y="6829172"/>
                </a:cubicBezTo>
                <a:lnTo>
                  <a:pt x="327935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A61A62-5650-E44E-9209-3411ED104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866" y="609600"/>
            <a:ext cx="4603739" cy="32447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Top 10 predictive factors of “conversion growth”</a:t>
            </a:r>
          </a:p>
        </p:txBody>
      </p:sp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10DB1C62-3CF6-864A-AA39-6C00581F5C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0" y="609600"/>
            <a:ext cx="5371069" cy="56447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ea typeface="Batang"/>
              </a:rPr>
              <a:t>Church invites, includes and involves the unchurched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solidFill>
                  <a:srgbClr val="A3A5A5"/>
                </a:solidFill>
                <a:ea typeface="Batang"/>
              </a:rPr>
              <a:t>Pastor regularly teaches a next-steps class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solidFill>
                  <a:srgbClr val="A3A5A5"/>
                </a:solidFill>
                <a:ea typeface="Batang"/>
              </a:rPr>
              <a:t>Pastor regularly attends evangelism training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solidFill>
                  <a:srgbClr val="A3A5A5"/>
                </a:solidFill>
                <a:ea typeface="Batang"/>
              </a:rPr>
              <a:t>Pastor regularly personally evangelizes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solidFill>
                  <a:srgbClr val="A3A5A5"/>
                </a:solidFill>
                <a:ea typeface="Batang"/>
              </a:rPr>
              <a:t>Church puts its money where its mouth is, into outreach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solidFill>
                  <a:srgbClr val="A3A5A5"/>
                </a:solidFill>
                <a:ea typeface="Batang"/>
              </a:rPr>
              <a:t>Members (not just pastor) are reaching out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solidFill>
                  <a:srgbClr val="A3A5A5"/>
                </a:solidFill>
                <a:ea typeface="Batang"/>
              </a:rPr>
              <a:t>Pastor translates sermon to unchurched people and their lives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solidFill>
                  <a:srgbClr val="A3A5A5"/>
                </a:solidFill>
                <a:ea typeface="Batang"/>
              </a:rPr>
              <a:t>Church ministry engages community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solidFill>
                  <a:srgbClr val="A3A5A5"/>
                </a:solidFill>
                <a:ea typeface="Batang"/>
              </a:rPr>
              <a:t>Church culture attracts transfers as well as unchurched people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solidFill>
                  <a:srgbClr val="A3A5A5"/>
                </a:solidFill>
                <a:ea typeface="Batang"/>
              </a:rPr>
              <a:t>Pastor blocks out time in calendar to personally reach out</a:t>
            </a:r>
          </a:p>
        </p:txBody>
      </p:sp>
    </p:spTree>
    <p:extLst>
      <p:ext uri="{BB962C8B-B14F-4D97-AF65-F5344CB8AC3E}">
        <p14:creationId xmlns:p14="http://schemas.microsoft.com/office/powerpoint/2010/main" val="27109046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940161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BEC8BE-75E8-7C47-91FB-24F0224BC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628" y="587296"/>
            <a:ext cx="4476464" cy="21843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/>
              <a:t>Number One:</a:t>
            </a:r>
            <a:br>
              <a:rPr lang="en-US" sz="2400" b="1" dirty="0"/>
            </a:br>
            <a:br>
              <a:rPr lang="en-US" sz="1100" dirty="0"/>
            </a:br>
            <a:r>
              <a:rPr lang="en-US" sz="2400" dirty="0"/>
              <a:t>Church invites, includes and involves the unchurched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8D5EB5-5508-A849-9142-E94A82A42B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0628" y="3082413"/>
            <a:ext cx="3875963" cy="3452856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2400" dirty="0"/>
              <a:t>What do you think this means?</a:t>
            </a:r>
          </a:p>
          <a:p>
            <a:endParaRPr lang="en-US" sz="2400" dirty="0"/>
          </a:p>
          <a:p>
            <a:r>
              <a:rPr lang="en-US" sz="2400" dirty="0"/>
              <a:t>How does this support every member witnessing?</a:t>
            </a:r>
          </a:p>
          <a:p>
            <a:endParaRPr lang="en-US" sz="2400" dirty="0"/>
          </a:p>
          <a:p>
            <a:r>
              <a:rPr lang="en-US" sz="2400" dirty="0"/>
              <a:t>Share at least three ways your congregation could invite, include and involve the unchurched.</a:t>
            </a:r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7A329514-39CD-84C2-1D99-1E3BDF3C10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357" t="24159" r="357" b="6183"/>
          <a:stretch/>
        </p:blipFill>
        <p:spPr>
          <a:xfrm>
            <a:off x="5628358" y="0"/>
            <a:ext cx="6563642" cy="6858000"/>
          </a:xfrm>
          <a:custGeom>
            <a:avLst/>
            <a:gdLst/>
            <a:ahLst/>
            <a:cxnLst/>
            <a:rect l="l" t="t" r="r" b="b"/>
            <a:pathLst>
              <a:path w="6940161" h="6857999">
                <a:moveTo>
                  <a:pt x="857190" y="0"/>
                </a:moveTo>
                <a:lnTo>
                  <a:pt x="6940161" y="0"/>
                </a:lnTo>
                <a:lnTo>
                  <a:pt x="6940161" y="6857999"/>
                </a:lnTo>
                <a:lnTo>
                  <a:pt x="496459" y="6857999"/>
                </a:lnTo>
                <a:lnTo>
                  <a:pt x="486507" y="6839466"/>
                </a:lnTo>
                <a:cubicBezTo>
                  <a:pt x="477389" y="6820641"/>
                  <a:pt x="471173" y="6801859"/>
                  <a:pt x="480078" y="6795812"/>
                </a:cubicBezTo>
                <a:cubicBezTo>
                  <a:pt x="475408" y="6761382"/>
                  <a:pt x="493736" y="6723009"/>
                  <a:pt x="482330" y="6676796"/>
                </a:cubicBezTo>
                <a:cubicBezTo>
                  <a:pt x="479519" y="6617030"/>
                  <a:pt x="476161" y="6634511"/>
                  <a:pt x="469648" y="6539722"/>
                </a:cubicBezTo>
                <a:cubicBezTo>
                  <a:pt x="459969" y="6498384"/>
                  <a:pt x="496382" y="6456575"/>
                  <a:pt x="477855" y="6433501"/>
                </a:cubicBezTo>
                <a:cubicBezTo>
                  <a:pt x="464018" y="6378655"/>
                  <a:pt x="442310" y="6325849"/>
                  <a:pt x="414008" y="6271586"/>
                </a:cubicBezTo>
                <a:cubicBezTo>
                  <a:pt x="378091" y="6226697"/>
                  <a:pt x="377466" y="6140798"/>
                  <a:pt x="299660" y="6080454"/>
                </a:cubicBezTo>
                <a:cubicBezTo>
                  <a:pt x="268606" y="6014324"/>
                  <a:pt x="244498" y="5964143"/>
                  <a:pt x="221239" y="5913249"/>
                </a:cubicBezTo>
                <a:cubicBezTo>
                  <a:pt x="210139" y="5897439"/>
                  <a:pt x="175369" y="5809427"/>
                  <a:pt x="160103" y="5775094"/>
                </a:cubicBezTo>
                <a:cubicBezTo>
                  <a:pt x="87298" y="5686529"/>
                  <a:pt x="103897" y="5672717"/>
                  <a:pt x="87873" y="5573809"/>
                </a:cubicBezTo>
                <a:cubicBezTo>
                  <a:pt x="76224" y="5541231"/>
                  <a:pt x="76748" y="5525076"/>
                  <a:pt x="57933" y="5490695"/>
                </a:cubicBezTo>
                <a:lnTo>
                  <a:pt x="30889" y="5398377"/>
                </a:lnTo>
                <a:lnTo>
                  <a:pt x="34140" y="5390971"/>
                </a:lnTo>
                <a:lnTo>
                  <a:pt x="35928" y="5390229"/>
                </a:lnTo>
                <a:lnTo>
                  <a:pt x="16968" y="5309266"/>
                </a:lnTo>
                <a:cubicBezTo>
                  <a:pt x="13970" y="5303642"/>
                  <a:pt x="-917" y="5289094"/>
                  <a:pt x="2490" y="5276920"/>
                </a:cubicBezTo>
                <a:lnTo>
                  <a:pt x="24907" y="5208159"/>
                </a:lnTo>
                <a:lnTo>
                  <a:pt x="31839" y="5162682"/>
                </a:lnTo>
                <a:cubicBezTo>
                  <a:pt x="28501" y="5155528"/>
                  <a:pt x="24609" y="5048935"/>
                  <a:pt x="18796" y="5043371"/>
                </a:cubicBezTo>
                <a:cubicBezTo>
                  <a:pt x="54584" y="4976689"/>
                  <a:pt x="5001" y="4985095"/>
                  <a:pt x="14358" y="4908985"/>
                </a:cubicBezTo>
                <a:cubicBezTo>
                  <a:pt x="17201" y="4816358"/>
                  <a:pt x="5675" y="4749418"/>
                  <a:pt x="4769" y="4643799"/>
                </a:cubicBezTo>
                <a:cubicBezTo>
                  <a:pt x="4111" y="4581455"/>
                  <a:pt x="-7137" y="4509050"/>
                  <a:pt x="7402" y="4395547"/>
                </a:cubicBezTo>
                <a:cubicBezTo>
                  <a:pt x="11591" y="4330720"/>
                  <a:pt x="28535" y="4313913"/>
                  <a:pt x="23462" y="4274064"/>
                </a:cubicBezTo>
                <a:cubicBezTo>
                  <a:pt x="22995" y="4245538"/>
                  <a:pt x="22530" y="4217012"/>
                  <a:pt x="22063" y="4188486"/>
                </a:cubicBezTo>
                <a:lnTo>
                  <a:pt x="24672" y="4170100"/>
                </a:lnTo>
                <a:lnTo>
                  <a:pt x="34973" y="4166123"/>
                </a:lnTo>
                <a:lnTo>
                  <a:pt x="26424" y="4120096"/>
                </a:lnTo>
                <a:cubicBezTo>
                  <a:pt x="28986" y="4109871"/>
                  <a:pt x="49338" y="4079429"/>
                  <a:pt x="47886" y="4066698"/>
                </a:cubicBezTo>
                <a:cubicBezTo>
                  <a:pt x="26522" y="4022850"/>
                  <a:pt x="34453" y="4030338"/>
                  <a:pt x="47327" y="3969172"/>
                </a:cubicBezTo>
                <a:cubicBezTo>
                  <a:pt x="40297" y="3948973"/>
                  <a:pt x="40044" y="3857354"/>
                  <a:pt x="53093" y="3844350"/>
                </a:cubicBezTo>
                <a:cubicBezTo>
                  <a:pt x="55739" y="3830819"/>
                  <a:pt x="50778" y="3815585"/>
                  <a:pt x="64866" y="3808459"/>
                </a:cubicBezTo>
                <a:cubicBezTo>
                  <a:pt x="81775" y="3797121"/>
                  <a:pt x="54599" y="3752382"/>
                  <a:pt x="74864" y="3757643"/>
                </a:cubicBezTo>
                <a:cubicBezTo>
                  <a:pt x="56224" y="3725828"/>
                  <a:pt x="74270" y="3660981"/>
                  <a:pt x="82640" y="3632606"/>
                </a:cubicBezTo>
                <a:cubicBezTo>
                  <a:pt x="85981" y="3582255"/>
                  <a:pt x="88778" y="3571708"/>
                  <a:pt x="89222" y="3534990"/>
                </a:cubicBezTo>
                <a:cubicBezTo>
                  <a:pt x="92019" y="3533125"/>
                  <a:pt x="80706" y="3481126"/>
                  <a:pt x="79835" y="3454133"/>
                </a:cubicBezTo>
                <a:cubicBezTo>
                  <a:pt x="78963" y="3427139"/>
                  <a:pt x="96173" y="3390611"/>
                  <a:pt x="83991" y="3373027"/>
                </a:cubicBezTo>
                <a:cubicBezTo>
                  <a:pt x="80767" y="3298527"/>
                  <a:pt x="69808" y="3290617"/>
                  <a:pt x="62958" y="3222737"/>
                </a:cubicBezTo>
                <a:cubicBezTo>
                  <a:pt x="59618" y="3146284"/>
                  <a:pt x="39695" y="3184007"/>
                  <a:pt x="49209" y="3118188"/>
                </a:cubicBezTo>
                <a:cubicBezTo>
                  <a:pt x="65221" y="3109217"/>
                  <a:pt x="85573" y="3024732"/>
                  <a:pt x="78480" y="3003808"/>
                </a:cubicBezTo>
                <a:cubicBezTo>
                  <a:pt x="78037" y="2966753"/>
                  <a:pt x="77812" y="2989870"/>
                  <a:pt x="77566" y="2944921"/>
                </a:cubicBezTo>
                <a:lnTo>
                  <a:pt x="94406" y="2877744"/>
                </a:lnTo>
                <a:cubicBezTo>
                  <a:pt x="87936" y="2880724"/>
                  <a:pt x="108480" y="2822146"/>
                  <a:pt x="108051" y="2807161"/>
                </a:cubicBezTo>
                <a:cubicBezTo>
                  <a:pt x="110507" y="2775643"/>
                  <a:pt x="80880" y="2769288"/>
                  <a:pt x="107377" y="2752347"/>
                </a:cubicBezTo>
                <a:lnTo>
                  <a:pt x="114975" y="2748299"/>
                </a:lnTo>
                <a:cubicBezTo>
                  <a:pt x="115205" y="2745962"/>
                  <a:pt x="115434" y="2743625"/>
                  <a:pt x="115663" y="2741288"/>
                </a:cubicBezTo>
                <a:cubicBezTo>
                  <a:pt x="115098" y="2737657"/>
                  <a:pt x="112995" y="2735847"/>
                  <a:pt x="107929" y="2737160"/>
                </a:cubicBezTo>
                <a:cubicBezTo>
                  <a:pt x="126569" y="2705347"/>
                  <a:pt x="119693" y="2699356"/>
                  <a:pt x="122707" y="2659631"/>
                </a:cubicBezTo>
                <a:cubicBezTo>
                  <a:pt x="135394" y="2612127"/>
                  <a:pt x="120483" y="2628594"/>
                  <a:pt x="145471" y="2573336"/>
                </a:cubicBezTo>
                <a:cubicBezTo>
                  <a:pt x="156086" y="2559732"/>
                  <a:pt x="170382" y="2541339"/>
                  <a:pt x="170626" y="2528057"/>
                </a:cubicBezTo>
                <a:lnTo>
                  <a:pt x="202713" y="2489594"/>
                </a:lnTo>
                <a:cubicBezTo>
                  <a:pt x="203853" y="2487774"/>
                  <a:pt x="204248" y="2473350"/>
                  <a:pt x="203650" y="2468303"/>
                </a:cubicBezTo>
                <a:lnTo>
                  <a:pt x="223316" y="2460480"/>
                </a:lnTo>
                <a:lnTo>
                  <a:pt x="215120" y="2423535"/>
                </a:lnTo>
                <a:lnTo>
                  <a:pt x="223455" y="2404394"/>
                </a:lnTo>
                <a:cubicBezTo>
                  <a:pt x="243490" y="2392610"/>
                  <a:pt x="229596" y="2347474"/>
                  <a:pt x="238853" y="2324643"/>
                </a:cubicBezTo>
                <a:cubicBezTo>
                  <a:pt x="239504" y="2297698"/>
                  <a:pt x="266477" y="2284202"/>
                  <a:pt x="272463" y="2255535"/>
                </a:cubicBezTo>
                <a:cubicBezTo>
                  <a:pt x="290597" y="2249648"/>
                  <a:pt x="306594" y="2207828"/>
                  <a:pt x="294092" y="2184679"/>
                </a:cubicBezTo>
                <a:lnTo>
                  <a:pt x="323221" y="2093132"/>
                </a:lnTo>
                <a:cubicBezTo>
                  <a:pt x="348282" y="2084587"/>
                  <a:pt x="366071" y="1985868"/>
                  <a:pt x="377324" y="1950235"/>
                </a:cubicBezTo>
                <a:cubicBezTo>
                  <a:pt x="397581" y="1920183"/>
                  <a:pt x="445208" y="1898905"/>
                  <a:pt x="457649" y="1861568"/>
                </a:cubicBezTo>
                <a:cubicBezTo>
                  <a:pt x="464664" y="1810687"/>
                  <a:pt x="447457" y="1869507"/>
                  <a:pt x="451972" y="1809499"/>
                </a:cubicBezTo>
                <a:cubicBezTo>
                  <a:pt x="450982" y="1754297"/>
                  <a:pt x="465413" y="1767680"/>
                  <a:pt x="474550" y="1693716"/>
                </a:cubicBezTo>
                <a:cubicBezTo>
                  <a:pt x="473258" y="1654244"/>
                  <a:pt x="481626" y="1627007"/>
                  <a:pt x="481301" y="1605195"/>
                </a:cubicBezTo>
                <a:cubicBezTo>
                  <a:pt x="490491" y="1568952"/>
                  <a:pt x="493569" y="1564518"/>
                  <a:pt x="497837" y="1516217"/>
                </a:cubicBezTo>
                <a:cubicBezTo>
                  <a:pt x="503639" y="1488452"/>
                  <a:pt x="534082" y="1457870"/>
                  <a:pt x="513281" y="1429841"/>
                </a:cubicBezTo>
                <a:cubicBezTo>
                  <a:pt x="527326" y="1412325"/>
                  <a:pt x="570430" y="1413592"/>
                  <a:pt x="550104" y="1380081"/>
                </a:cubicBezTo>
                <a:cubicBezTo>
                  <a:pt x="575583" y="1394128"/>
                  <a:pt x="551452" y="1335176"/>
                  <a:pt x="574526" y="1334891"/>
                </a:cubicBezTo>
                <a:cubicBezTo>
                  <a:pt x="593486" y="1336427"/>
                  <a:pt x="633157" y="1194568"/>
                  <a:pt x="638123" y="1185551"/>
                </a:cubicBezTo>
                <a:cubicBezTo>
                  <a:pt x="647468" y="1149210"/>
                  <a:pt x="657504" y="1148087"/>
                  <a:pt x="664747" y="1111168"/>
                </a:cubicBezTo>
                <a:cubicBezTo>
                  <a:pt x="679107" y="1057226"/>
                  <a:pt x="652121" y="1022543"/>
                  <a:pt x="664913" y="993353"/>
                </a:cubicBezTo>
                <a:cubicBezTo>
                  <a:pt x="684189" y="960214"/>
                  <a:pt x="707497" y="867450"/>
                  <a:pt x="721256" y="813953"/>
                </a:cubicBezTo>
                <a:cubicBezTo>
                  <a:pt x="734607" y="746430"/>
                  <a:pt x="738988" y="666470"/>
                  <a:pt x="745023" y="588218"/>
                </a:cubicBezTo>
                <a:cubicBezTo>
                  <a:pt x="735393" y="475380"/>
                  <a:pt x="719076" y="536119"/>
                  <a:pt x="725253" y="376479"/>
                </a:cubicBezTo>
                <a:lnTo>
                  <a:pt x="735457" y="280992"/>
                </a:lnTo>
                <a:cubicBezTo>
                  <a:pt x="735270" y="276227"/>
                  <a:pt x="742007" y="223140"/>
                  <a:pt x="741820" y="218374"/>
                </a:cubicBezTo>
                <a:lnTo>
                  <a:pt x="735299" y="188178"/>
                </a:lnTo>
                <a:lnTo>
                  <a:pt x="764938" y="152404"/>
                </a:lnTo>
                <a:cubicBezTo>
                  <a:pt x="776066" y="136342"/>
                  <a:pt x="783668" y="122048"/>
                  <a:pt x="802071" y="91810"/>
                </a:cubicBezTo>
                <a:lnTo>
                  <a:pt x="849585" y="301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2797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08304E7-27B9-4B32-B734-39819455A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6D278F6-3BB7-495D-ACAC-035E55A3F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3150" cy="6858000"/>
          </a:xfrm>
          <a:custGeom>
            <a:avLst/>
            <a:gdLst>
              <a:gd name="connsiteX0" fmla="*/ 0 w 5773150"/>
              <a:gd name="connsiteY0" fmla="*/ 0 h 6858000"/>
              <a:gd name="connsiteX1" fmla="*/ 5743678 w 5773150"/>
              <a:gd name="connsiteY1" fmla="*/ 0 h 6858000"/>
              <a:gd name="connsiteX2" fmla="*/ 5751391 w 5773150"/>
              <a:gd name="connsiteY2" fmla="*/ 30573 h 6858000"/>
              <a:gd name="connsiteX3" fmla="*/ 5766902 w 5773150"/>
              <a:gd name="connsiteY3" fmla="*/ 64019 h 6858000"/>
              <a:gd name="connsiteX4" fmla="*/ 5766384 w 5773150"/>
              <a:gd name="connsiteY4" fmla="*/ 102070 h 6858000"/>
              <a:gd name="connsiteX5" fmla="*/ 5761277 w 5773150"/>
              <a:gd name="connsiteY5" fmla="*/ 107443 h 6858000"/>
              <a:gd name="connsiteX6" fmla="*/ 5752316 w 5773150"/>
              <a:gd name="connsiteY6" fmla="*/ 295258 h 6858000"/>
              <a:gd name="connsiteX7" fmla="*/ 5746314 w 5773150"/>
              <a:gd name="connsiteY7" fmla="*/ 327740 h 6858000"/>
              <a:gd name="connsiteX8" fmla="*/ 5738881 w 5773150"/>
              <a:gd name="connsiteY8" fmla="*/ 351315 h 6858000"/>
              <a:gd name="connsiteX9" fmla="*/ 5736461 w 5773150"/>
              <a:gd name="connsiteY9" fmla="*/ 411657 h 6858000"/>
              <a:gd name="connsiteX10" fmla="*/ 5739349 w 5773150"/>
              <a:gd name="connsiteY10" fmla="*/ 511819 h 6858000"/>
              <a:gd name="connsiteX11" fmla="*/ 5738426 w 5773150"/>
              <a:gd name="connsiteY11" fmla="*/ 533052 h 6858000"/>
              <a:gd name="connsiteX12" fmla="*/ 5731528 w 5773150"/>
              <a:gd name="connsiteY12" fmla="*/ 550926 h 6858000"/>
              <a:gd name="connsiteX13" fmla="*/ 5724607 w 5773150"/>
              <a:gd name="connsiteY13" fmla="*/ 554743 h 6858000"/>
              <a:gd name="connsiteX14" fmla="*/ 5723119 w 5773150"/>
              <a:gd name="connsiteY14" fmla="*/ 566363 h 6858000"/>
              <a:gd name="connsiteX15" fmla="*/ 5721446 w 5773150"/>
              <a:gd name="connsiteY15" fmla="*/ 569374 h 6858000"/>
              <a:gd name="connsiteX16" fmla="*/ 5727098 w 5773150"/>
              <a:gd name="connsiteY16" fmla="*/ 625703 h 6858000"/>
              <a:gd name="connsiteX17" fmla="*/ 5718199 w 5773150"/>
              <a:gd name="connsiteY17" fmla="*/ 672062 h 6858000"/>
              <a:gd name="connsiteX18" fmla="*/ 5721559 w 5773150"/>
              <a:gd name="connsiteY18" fmla="*/ 799708 h 6858000"/>
              <a:gd name="connsiteX19" fmla="*/ 5706600 w 5773150"/>
              <a:gd name="connsiteY19" fmla="*/ 996786 h 6858000"/>
              <a:gd name="connsiteX20" fmla="*/ 5698779 w 5773150"/>
              <a:gd name="connsiteY20" fmla="*/ 1123394 h 6858000"/>
              <a:gd name="connsiteX21" fmla="*/ 5731557 w 5773150"/>
              <a:gd name="connsiteY21" fmla="*/ 1202870 h 6858000"/>
              <a:gd name="connsiteX22" fmla="*/ 5736580 w 5773150"/>
              <a:gd name="connsiteY22" fmla="*/ 1215292 h 6858000"/>
              <a:gd name="connsiteX23" fmla="*/ 5735505 w 5773150"/>
              <a:gd name="connsiteY23" fmla="*/ 1217172 h 6858000"/>
              <a:gd name="connsiteX24" fmla="*/ 5736321 w 5773150"/>
              <a:gd name="connsiteY24" fmla="*/ 1232680 h 6858000"/>
              <a:gd name="connsiteX25" fmla="*/ 5739880 w 5773150"/>
              <a:gd name="connsiteY25" fmla="*/ 1235358 h 6858000"/>
              <a:gd name="connsiteX26" fmla="*/ 5741500 w 5773150"/>
              <a:gd name="connsiteY26" fmla="*/ 1245773 h 6858000"/>
              <a:gd name="connsiteX27" fmla="*/ 5747543 w 5773150"/>
              <a:gd name="connsiteY27" fmla="*/ 1265687 h 6858000"/>
              <a:gd name="connsiteX28" fmla="*/ 5746000 w 5773150"/>
              <a:gd name="connsiteY28" fmla="*/ 1269978 h 6858000"/>
              <a:gd name="connsiteX29" fmla="*/ 5713210 w 5773150"/>
              <a:gd name="connsiteY29" fmla="*/ 1375228 h 6858000"/>
              <a:gd name="connsiteX30" fmla="*/ 5718231 w 5773150"/>
              <a:gd name="connsiteY30" fmla="*/ 1407489 h 6858000"/>
              <a:gd name="connsiteX31" fmla="*/ 5718549 w 5773150"/>
              <a:gd name="connsiteY31" fmla="*/ 1414144 h 6858000"/>
              <a:gd name="connsiteX32" fmla="*/ 5718270 w 5773150"/>
              <a:gd name="connsiteY32" fmla="*/ 1414342 h 6858000"/>
              <a:gd name="connsiteX33" fmla="*/ 5718039 w 5773150"/>
              <a:gd name="connsiteY33" fmla="*/ 1421494 h 6858000"/>
              <a:gd name="connsiteX34" fmla="*/ 5719130 w 5773150"/>
              <a:gd name="connsiteY34" fmla="*/ 1426276 h 6858000"/>
              <a:gd name="connsiteX35" fmla="*/ 5719749 w 5773150"/>
              <a:gd name="connsiteY35" fmla="*/ 1439183 h 6858000"/>
              <a:gd name="connsiteX36" fmla="*/ 5718068 w 5773150"/>
              <a:gd name="connsiteY36" fmla="*/ 1444070 h 6858000"/>
              <a:gd name="connsiteX37" fmla="*/ 5683760 w 5773150"/>
              <a:gd name="connsiteY37" fmla="*/ 1484872 h 6858000"/>
              <a:gd name="connsiteX38" fmla="*/ 5655213 w 5773150"/>
              <a:gd name="connsiteY38" fmla="*/ 1570335 h 6858000"/>
              <a:gd name="connsiteX39" fmla="*/ 5630336 w 5773150"/>
              <a:gd name="connsiteY39" fmla="*/ 1655809 h 6858000"/>
              <a:gd name="connsiteX40" fmla="*/ 5622971 w 5773150"/>
              <a:gd name="connsiteY40" fmla="*/ 1687176 h 6858000"/>
              <a:gd name="connsiteX41" fmla="*/ 5602601 w 5773150"/>
              <a:gd name="connsiteY41" fmla="*/ 1741240 h 6858000"/>
              <a:gd name="connsiteX42" fmla="*/ 5588781 w 5773150"/>
              <a:gd name="connsiteY42" fmla="*/ 1764858 h 6858000"/>
              <a:gd name="connsiteX43" fmla="*/ 5588947 w 5773150"/>
              <a:gd name="connsiteY43" fmla="*/ 1766091 h 6858000"/>
              <a:gd name="connsiteX44" fmla="*/ 5585214 w 5773150"/>
              <a:gd name="connsiteY44" fmla="*/ 1767564 h 6858000"/>
              <a:gd name="connsiteX45" fmla="*/ 5582552 w 5773150"/>
              <a:gd name="connsiteY45" fmla="*/ 1771907 h 6858000"/>
              <a:gd name="connsiteX46" fmla="*/ 5580211 w 5773150"/>
              <a:gd name="connsiteY46" fmla="*/ 1785016 h 6858000"/>
              <a:gd name="connsiteX47" fmla="*/ 5580144 w 5773150"/>
              <a:gd name="connsiteY47" fmla="*/ 1790155 h 6858000"/>
              <a:gd name="connsiteX48" fmla="*/ 5578316 w 5773150"/>
              <a:gd name="connsiteY48" fmla="*/ 1797230 h 6858000"/>
              <a:gd name="connsiteX49" fmla="*/ 5578012 w 5773150"/>
              <a:gd name="connsiteY49" fmla="*/ 1797341 h 6858000"/>
              <a:gd name="connsiteX50" fmla="*/ 5576805 w 5773150"/>
              <a:gd name="connsiteY50" fmla="*/ 1804097 h 6858000"/>
              <a:gd name="connsiteX51" fmla="*/ 5574175 w 5773150"/>
              <a:gd name="connsiteY51" fmla="*/ 1837992 h 6858000"/>
              <a:gd name="connsiteX52" fmla="*/ 5538573 w 5773150"/>
              <a:gd name="connsiteY52" fmla="*/ 1874590 h 6858000"/>
              <a:gd name="connsiteX53" fmla="*/ 5529775 w 5773150"/>
              <a:gd name="connsiteY53" fmla="*/ 1891237 h 6858000"/>
              <a:gd name="connsiteX54" fmla="*/ 5523694 w 5773150"/>
              <a:gd name="connsiteY54" fmla="*/ 1899776 h 6858000"/>
              <a:gd name="connsiteX55" fmla="*/ 5522424 w 5773150"/>
              <a:gd name="connsiteY55" fmla="*/ 1900078 h 6858000"/>
              <a:gd name="connsiteX56" fmla="*/ 5520031 w 5773150"/>
              <a:gd name="connsiteY56" fmla="*/ 1932606 h 6858000"/>
              <a:gd name="connsiteX57" fmla="*/ 5517631 w 5773150"/>
              <a:gd name="connsiteY57" fmla="*/ 1936394 h 6858000"/>
              <a:gd name="connsiteX58" fmla="*/ 5518736 w 5773150"/>
              <a:gd name="connsiteY58" fmla="*/ 1958275 h 6858000"/>
              <a:gd name="connsiteX59" fmla="*/ 5520575 w 5773150"/>
              <a:gd name="connsiteY59" fmla="*/ 1973057 h 6858000"/>
              <a:gd name="connsiteX60" fmla="*/ 5494788 w 5773150"/>
              <a:gd name="connsiteY60" fmla="*/ 2160875 h 6858000"/>
              <a:gd name="connsiteX61" fmla="*/ 5495547 w 5773150"/>
              <a:gd name="connsiteY61" fmla="*/ 2270995 h 6858000"/>
              <a:gd name="connsiteX62" fmla="*/ 5473327 w 5773150"/>
              <a:gd name="connsiteY62" fmla="*/ 2341361 h 6858000"/>
              <a:gd name="connsiteX63" fmla="*/ 5444557 w 5773150"/>
              <a:gd name="connsiteY63" fmla="*/ 2359357 h 6858000"/>
              <a:gd name="connsiteX64" fmla="*/ 5410799 w 5773150"/>
              <a:gd name="connsiteY64" fmla="*/ 2539631 h 6858000"/>
              <a:gd name="connsiteX65" fmla="*/ 5392086 w 5773150"/>
              <a:gd name="connsiteY65" fmla="*/ 2583107 h 6858000"/>
              <a:gd name="connsiteX66" fmla="*/ 5396221 w 5773150"/>
              <a:gd name="connsiteY66" fmla="*/ 2626625 h 6858000"/>
              <a:gd name="connsiteX67" fmla="*/ 5384605 w 5773150"/>
              <a:gd name="connsiteY67" fmla="*/ 2641276 h 6858000"/>
              <a:gd name="connsiteX68" fmla="*/ 5382375 w 5773150"/>
              <a:gd name="connsiteY68" fmla="*/ 2643748 h 6858000"/>
              <a:gd name="connsiteX69" fmla="*/ 5378376 w 5773150"/>
              <a:gd name="connsiteY69" fmla="*/ 2654882 h 6858000"/>
              <a:gd name="connsiteX70" fmla="*/ 5371098 w 5773150"/>
              <a:gd name="connsiteY70" fmla="*/ 2656453 h 6858000"/>
              <a:gd name="connsiteX71" fmla="*/ 5360670 w 5773150"/>
              <a:gd name="connsiteY71" fmla="*/ 2672090 h 6858000"/>
              <a:gd name="connsiteX72" fmla="*/ 5355023 w 5773150"/>
              <a:gd name="connsiteY72" fmla="*/ 2693024 h 6858000"/>
              <a:gd name="connsiteX73" fmla="*/ 5334290 w 5773150"/>
              <a:gd name="connsiteY73" fmla="*/ 2767224 h 6858000"/>
              <a:gd name="connsiteX74" fmla="*/ 5334675 w 5773150"/>
              <a:gd name="connsiteY74" fmla="*/ 2780287 h 6858000"/>
              <a:gd name="connsiteX75" fmla="*/ 5318729 w 5773150"/>
              <a:gd name="connsiteY75" fmla="*/ 2818533 h 6858000"/>
              <a:gd name="connsiteX76" fmla="*/ 5308395 w 5773150"/>
              <a:gd name="connsiteY76" fmla="*/ 2853605 h 6858000"/>
              <a:gd name="connsiteX77" fmla="*/ 5305322 w 5773150"/>
              <a:gd name="connsiteY77" fmla="*/ 2877253 h 6858000"/>
              <a:gd name="connsiteX78" fmla="*/ 5301489 w 5773150"/>
              <a:gd name="connsiteY78" fmla="*/ 2882681 h 6858000"/>
              <a:gd name="connsiteX79" fmla="*/ 5294118 w 5773150"/>
              <a:gd name="connsiteY79" fmla="*/ 2905402 h 6858000"/>
              <a:gd name="connsiteX80" fmla="*/ 5294526 w 5773150"/>
              <a:gd name="connsiteY80" fmla="*/ 2918038 h 6858000"/>
              <a:gd name="connsiteX81" fmla="*/ 5283716 w 5773150"/>
              <a:gd name="connsiteY81" fmla="*/ 2927650 h 6858000"/>
              <a:gd name="connsiteX82" fmla="*/ 5277240 w 5773150"/>
              <a:gd name="connsiteY82" fmla="*/ 2929023 h 6858000"/>
              <a:gd name="connsiteX83" fmla="*/ 5275633 w 5773150"/>
              <a:gd name="connsiteY83" fmla="*/ 2946120 h 6858000"/>
              <a:gd name="connsiteX84" fmla="*/ 5266576 w 5773150"/>
              <a:gd name="connsiteY84" fmla="*/ 2958163 h 6858000"/>
              <a:gd name="connsiteX85" fmla="*/ 5267255 w 5773150"/>
              <a:gd name="connsiteY85" fmla="*/ 2970848 h 6858000"/>
              <a:gd name="connsiteX86" fmla="*/ 5265185 w 5773150"/>
              <a:gd name="connsiteY86" fmla="*/ 2975513 h 6858000"/>
              <a:gd name="connsiteX87" fmla="*/ 5259313 w 5773150"/>
              <a:gd name="connsiteY87" fmla="*/ 2986924 h 6858000"/>
              <a:gd name="connsiteX88" fmla="*/ 5247802 w 5773150"/>
              <a:gd name="connsiteY88" fmla="*/ 3006258 h 6858000"/>
              <a:gd name="connsiteX89" fmla="*/ 5245279 w 5773150"/>
              <a:gd name="connsiteY89" fmla="*/ 3012562 h 6858000"/>
              <a:gd name="connsiteX90" fmla="*/ 5232206 w 5773150"/>
              <a:gd name="connsiteY90" fmla="*/ 3024355 h 6858000"/>
              <a:gd name="connsiteX91" fmla="*/ 5217115 w 5773150"/>
              <a:gd name="connsiteY91" fmla="*/ 3049786 h 6858000"/>
              <a:gd name="connsiteX92" fmla="*/ 5176572 w 5773150"/>
              <a:gd name="connsiteY92" fmla="*/ 3090998 h 6858000"/>
              <a:gd name="connsiteX93" fmla="*/ 5155861 w 5773150"/>
              <a:gd name="connsiteY93" fmla="*/ 3116019 h 6858000"/>
              <a:gd name="connsiteX94" fmla="*/ 5138549 w 5773150"/>
              <a:gd name="connsiteY94" fmla="*/ 3132106 h 6858000"/>
              <a:gd name="connsiteX95" fmla="*/ 5106546 w 5773150"/>
              <a:gd name="connsiteY95" fmla="*/ 3184456 h 6858000"/>
              <a:gd name="connsiteX96" fmla="*/ 5058542 w 5773150"/>
              <a:gd name="connsiteY96" fmla="*/ 3275999 h 6858000"/>
              <a:gd name="connsiteX97" fmla="*/ 5047232 w 5773150"/>
              <a:gd name="connsiteY97" fmla="*/ 3294370 h 6858000"/>
              <a:gd name="connsiteX98" fmla="*/ 5033169 w 5773150"/>
              <a:gd name="connsiteY98" fmla="*/ 3305717 h 6858000"/>
              <a:gd name="connsiteX99" fmla="*/ 5026122 w 5773150"/>
              <a:gd name="connsiteY99" fmla="*/ 3304478 h 6858000"/>
              <a:gd name="connsiteX100" fmla="*/ 5019204 w 5773150"/>
              <a:gd name="connsiteY100" fmla="*/ 3313868 h 6858000"/>
              <a:gd name="connsiteX101" fmla="*/ 5016458 w 5773150"/>
              <a:gd name="connsiteY101" fmla="*/ 3315437 h 6858000"/>
              <a:gd name="connsiteX102" fmla="*/ 5001612 w 5773150"/>
              <a:gd name="connsiteY102" fmla="*/ 3325366 h 6858000"/>
              <a:gd name="connsiteX103" fmla="*/ 4992447 w 5773150"/>
              <a:gd name="connsiteY103" fmla="*/ 3369627 h 6858000"/>
              <a:gd name="connsiteX104" fmla="*/ 4962640 w 5773150"/>
              <a:gd name="connsiteY104" fmla="*/ 3405111 h 6858000"/>
              <a:gd name="connsiteX105" fmla="*/ 4885437 w 5773150"/>
              <a:gd name="connsiteY105" fmla="*/ 3542476 h 6858000"/>
              <a:gd name="connsiteX106" fmla="*/ 4847328 w 5773150"/>
              <a:gd name="connsiteY106" fmla="*/ 3575653 h 6858000"/>
              <a:gd name="connsiteX107" fmla="*/ 4767104 w 5773150"/>
              <a:gd name="connsiteY107" fmla="*/ 3661469 h 6858000"/>
              <a:gd name="connsiteX108" fmla="*/ 4704780 w 5773150"/>
              <a:gd name="connsiteY108" fmla="*/ 3873639 h 6858000"/>
              <a:gd name="connsiteX109" fmla="*/ 4706808 w 5773150"/>
              <a:gd name="connsiteY109" fmla="*/ 3888925 h 6858000"/>
              <a:gd name="connsiteX110" fmla="*/ 4704311 w 5773150"/>
              <a:gd name="connsiteY110" fmla="*/ 3903419 h 6858000"/>
              <a:gd name="connsiteX111" fmla="*/ 4702575 w 5773150"/>
              <a:gd name="connsiteY111" fmla="*/ 3904376 h 6858000"/>
              <a:gd name="connsiteX112" fmla="*/ 4695419 w 5773150"/>
              <a:gd name="connsiteY112" fmla="*/ 3918796 h 6858000"/>
              <a:gd name="connsiteX113" fmla="*/ 4696713 w 5773150"/>
              <a:gd name="connsiteY113" fmla="*/ 3923588 h 6858000"/>
              <a:gd name="connsiteX114" fmla="*/ 4692700 w 5773150"/>
              <a:gd name="connsiteY114" fmla="*/ 3933994 h 6858000"/>
              <a:gd name="connsiteX115" fmla="*/ 4687213 w 5773150"/>
              <a:gd name="connsiteY115" fmla="*/ 3955874 h 6858000"/>
              <a:gd name="connsiteX116" fmla="*/ 4683919 w 5773150"/>
              <a:gd name="connsiteY116" fmla="*/ 3958674 h 6858000"/>
              <a:gd name="connsiteX117" fmla="*/ 4606919 w 5773150"/>
              <a:gd name="connsiteY117" fmla="*/ 4030764 h 6858000"/>
              <a:gd name="connsiteX118" fmla="*/ 4591395 w 5773150"/>
              <a:gd name="connsiteY118" fmla="*/ 4069165 h 6858000"/>
              <a:gd name="connsiteX119" fmla="*/ 4591089 w 5773150"/>
              <a:gd name="connsiteY119" fmla="*/ 4069157 h 6858000"/>
              <a:gd name="connsiteX120" fmla="*/ 4587337 w 5773150"/>
              <a:gd name="connsiteY120" fmla="*/ 4075398 h 6858000"/>
              <a:gd name="connsiteX121" fmla="*/ 4585754 w 5773150"/>
              <a:gd name="connsiteY121" fmla="*/ 4080409 h 6858000"/>
              <a:gd name="connsiteX122" fmla="*/ 4576058 w 5773150"/>
              <a:gd name="connsiteY122" fmla="*/ 4095613 h 6858000"/>
              <a:gd name="connsiteX123" fmla="*/ 4572245 w 5773150"/>
              <a:gd name="connsiteY123" fmla="*/ 4095632 h 6858000"/>
              <a:gd name="connsiteX124" fmla="*/ 4572030 w 5773150"/>
              <a:gd name="connsiteY124" fmla="*/ 4096903 h 6858000"/>
              <a:gd name="connsiteX125" fmla="*/ 4454298 w 5773150"/>
              <a:gd name="connsiteY125" fmla="*/ 4262280 h 6858000"/>
              <a:gd name="connsiteX126" fmla="*/ 4403153 w 5773150"/>
              <a:gd name="connsiteY126" fmla="*/ 4335179 h 6858000"/>
              <a:gd name="connsiteX127" fmla="*/ 4360039 w 5773150"/>
              <a:gd name="connsiteY127" fmla="*/ 4362080 h 6858000"/>
              <a:gd name="connsiteX128" fmla="*/ 4357068 w 5773150"/>
              <a:gd name="connsiteY128" fmla="*/ 4366231 h 6858000"/>
              <a:gd name="connsiteX129" fmla="*/ 4353801 w 5773150"/>
              <a:gd name="connsiteY129" fmla="*/ 4379126 h 6858000"/>
              <a:gd name="connsiteX130" fmla="*/ 4353370 w 5773150"/>
              <a:gd name="connsiteY130" fmla="*/ 4384233 h 6858000"/>
              <a:gd name="connsiteX131" fmla="*/ 4351043 w 5773150"/>
              <a:gd name="connsiteY131" fmla="*/ 4391157 h 6858000"/>
              <a:gd name="connsiteX132" fmla="*/ 4350731 w 5773150"/>
              <a:gd name="connsiteY132" fmla="*/ 4391247 h 6858000"/>
              <a:gd name="connsiteX133" fmla="*/ 4349047 w 5773150"/>
              <a:gd name="connsiteY133" fmla="*/ 4397893 h 6858000"/>
              <a:gd name="connsiteX134" fmla="*/ 4344022 w 5773150"/>
              <a:gd name="connsiteY134" fmla="*/ 4431453 h 6858000"/>
              <a:gd name="connsiteX135" fmla="*/ 4305819 w 5773150"/>
              <a:gd name="connsiteY135" fmla="*/ 4465595 h 6858000"/>
              <a:gd name="connsiteX136" fmla="*/ 4295842 w 5773150"/>
              <a:gd name="connsiteY136" fmla="*/ 4481597 h 6858000"/>
              <a:gd name="connsiteX137" fmla="*/ 4289154 w 5773150"/>
              <a:gd name="connsiteY137" fmla="*/ 4489703 h 6858000"/>
              <a:gd name="connsiteX138" fmla="*/ 4287862 w 5773150"/>
              <a:gd name="connsiteY138" fmla="*/ 4489926 h 6858000"/>
              <a:gd name="connsiteX139" fmla="*/ 4283172 w 5773150"/>
              <a:gd name="connsiteY139" fmla="*/ 4522137 h 6858000"/>
              <a:gd name="connsiteX140" fmla="*/ 4280503 w 5773150"/>
              <a:gd name="connsiteY140" fmla="*/ 4525754 h 6858000"/>
              <a:gd name="connsiteX141" fmla="*/ 4280064 w 5773150"/>
              <a:gd name="connsiteY141" fmla="*/ 4547595 h 6858000"/>
              <a:gd name="connsiteX142" fmla="*/ 4278441 w 5773150"/>
              <a:gd name="connsiteY142" fmla="*/ 4558429 h 6858000"/>
              <a:gd name="connsiteX143" fmla="*/ 4280863 w 5773150"/>
              <a:gd name="connsiteY143" fmla="*/ 4562417 h 6858000"/>
              <a:gd name="connsiteX144" fmla="*/ 4277004 w 5773150"/>
              <a:gd name="connsiteY144" fmla="*/ 4577939 h 6858000"/>
              <a:gd name="connsiteX145" fmla="*/ 4275476 w 5773150"/>
              <a:gd name="connsiteY145" fmla="*/ 4579371 h 6858000"/>
              <a:gd name="connsiteX146" fmla="*/ 4276334 w 5773150"/>
              <a:gd name="connsiteY146" fmla="*/ 4593473 h 6858000"/>
              <a:gd name="connsiteX147" fmla="*/ 4281939 w 5773150"/>
              <a:gd name="connsiteY147" fmla="*/ 4606870 h 6858000"/>
              <a:gd name="connsiteX148" fmla="*/ 4233839 w 5773150"/>
              <a:gd name="connsiteY148" fmla="*/ 4733904 h 6858000"/>
              <a:gd name="connsiteX149" fmla="*/ 4234794 w 5773150"/>
              <a:gd name="connsiteY149" fmla="*/ 4857271 h 6858000"/>
              <a:gd name="connsiteX150" fmla="*/ 4207596 w 5773150"/>
              <a:gd name="connsiteY150" fmla="*/ 4925868 h 6858000"/>
              <a:gd name="connsiteX151" fmla="*/ 4177540 w 5773150"/>
              <a:gd name="connsiteY151" fmla="*/ 4941939 h 6858000"/>
              <a:gd name="connsiteX152" fmla="*/ 4131041 w 5773150"/>
              <a:gd name="connsiteY152" fmla="*/ 5119156 h 6858000"/>
              <a:gd name="connsiteX153" fmla="*/ 4109250 w 5773150"/>
              <a:gd name="connsiteY153" fmla="*/ 5161219 h 6858000"/>
              <a:gd name="connsiteX154" fmla="*/ 4110314 w 5773150"/>
              <a:gd name="connsiteY154" fmla="*/ 5204785 h 6858000"/>
              <a:gd name="connsiteX155" fmla="*/ 4097659 w 5773150"/>
              <a:gd name="connsiteY155" fmla="*/ 5218622 h 6858000"/>
              <a:gd name="connsiteX156" fmla="*/ 4095256 w 5773150"/>
              <a:gd name="connsiteY156" fmla="*/ 5220937 h 6858000"/>
              <a:gd name="connsiteX157" fmla="*/ 4090467 w 5773150"/>
              <a:gd name="connsiteY157" fmla="*/ 5231761 h 6858000"/>
              <a:gd name="connsiteX158" fmla="*/ 4083075 w 5773150"/>
              <a:gd name="connsiteY158" fmla="*/ 5232862 h 6858000"/>
              <a:gd name="connsiteX159" fmla="*/ 4037326 w 5773150"/>
              <a:gd name="connsiteY159" fmla="*/ 5367558 h 6858000"/>
              <a:gd name="connsiteX160" fmla="*/ 4017249 w 5773150"/>
              <a:gd name="connsiteY160" fmla="*/ 5425813 h 6858000"/>
              <a:gd name="connsiteX161" fmla="*/ 4003539 w 5773150"/>
              <a:gd name="connsiteY161" fmla="*/ 5446090 h 6858000"/>
              <a:gd name="connsiteX162" fmla="*/ 3957205 w 5773150"/>
              <a:gd name="connsiteY162" fmla="*/ 5526392 h 6858000"/>
              <a:gd name="connsiteX163" fmla="*/ 3923369 w 5773150"/>
              <a:gd name="connsiteY163" fmla="*/ 5597055 h 6858000"/>
              <a:gd name="connsiteX164" fmla="*/ 3924699 w 5773150"/>
              <a:gd name="connsiteY164" fmla="*/ 5656420 h 6858000"/>
              <a:gd name="connsiteX165" fmla="*/ 3918490 w 5773150"/>
              <a:gd name="connsiteY165" fmla="*/ 5659739 h 6858000"/>
              <a:gd name="connsiteX166" fmla="*/ 3906741 w 5773150"/>
              <a:gd name="connsiteY166" fmla="*/ 5696859 h 6858000"/>
              <a:gd name="connsiteX167" fmla="*/ 3896975 w 5773150"/>
              <a:gd name="connsiteY167" fmla="*/ 5836200 h 6858000"/>
              <a:gd name="connsiteX168" fmla="*/ 3873147 w 5773150"/>
              <a:gd name="connsiteY168" fmla="*/ 5908482 h 6858000"/>
              <a:gd name="connsiteX169" fmla="*/ 3859627 w 5773150"/>
              <a:gd name="connsiteY169" fmla="*/ 5932636 h 6858000"/>
              <a:gd name="connsiteX170" fmla="*/ 3837289 w 5773150"/>
              <a:gd name="connsiteY170" fmla="*/ 5973195 h 6858000"/>
              <a:gd name="connsiteX171" fmla="*/ 3808128 w 5773150"/>
              <a:gd name="connsiteY171" fmla="*/ 5999815 h 6858000"/>
              <a:gd name="connsiteX172" fmla="*/ 3794389 w 5773150"/>
              <a:gd name="connsiteY172" fmla="*/ 6035197 h 6858000"/>
              <a:gd name="connsiteX173" fmla="*/ 3807321 w 5773150"/>
              <a:gd name="connsiteY173" fmla="*/ 6048196 h 6858000"/>
              <a:gd name="connsiteX174" fmla="*/ 3755396 w 5773150"/>
              <a:gd name="connsiteY174" fmla="*/ 6139024 h 6858000"/>
              <a:gd name="connsiteX175" fmla="*/ 3741103 w 5773150"/>
              <a:gd name="connsiteY175" fmla="*/ 6171711 h 6858000"/>
              <a:gd name="connsiteX176" fmla="*/ 3697544 w 5773150"/>
              <a:gd name="connsiteY176" fmla="*/ 6259653 h 6858000"/>
              <a:gd name="connsiteX177" fmla="*/ 3650470 w 5773150"/>
              <a:gd name="connsiteY177" fmla="*/ 6346715 h 6858000"/>
              <a:gd name="connsiteX178" fmla="*/ 3603128 w 5773150"/>
              <a:gd name="connsiteY178" fmla="*/ 6392515 h 6858000"/>
              <a:gd name="connsiteX179" fmla="*/ 3566534 w 5773150"/>
              <a:gd name="connsiteY179" fmla="*/ 6464704 h 6858000"/>
              <a:gd name="connsiteX180" fmla="*/ 3557558 w 5773150"/>
              <a:gd name="connsiteY180" fmla="*/ 6475940 h 6858000"/>
              <a:gd name="connsiteX181" fmla="*/ 3467778 w 5773150"/>
              <a:gd name="connsiteY181" fmla="*/ 6598594 h 6858000"/>
              <a:gd name="connsiteX182" fmla="*/ 3406680 w 5773150"/>
              <a:gd name="connsiteY182" fmla="*/ 6665163 h 6858000"/>
              <a:gd name="connsiteX183" fmla="*/ 3298660 w 5773150"/>
              <a:gd name="connsiteY183" fmla="*/ 6829172 h 6858000"/>
              <a:gd name="connsiteX184" fmla="*/ 3279359 w 5773150"/>
              <a:gd name="connsiteY184" fmla="*/ 6858000 h 6858000"/>
              <a:gd name="connsiteX185" fmla="*/ 0 w 5773150"/>
              <a:gd name="connsiteY18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5773150" h="6858000">
                <a:moveTo>
                  <a:pt x="0" y="0"/>
                </a:moveTo>
                <a:lnTo>
                  <a:pt x="5743678" y="0"/>
                </a:lnTo>
                <a:lnTo>
                  <a:pt x="5751391" y="30573"/>
                </a:lnTo>
                <a:cubicBezTo>
                  <a:pt x="5755183" y="41656"/>
                  <a:pt x="5760175" y="52820"/>
                  <a:pt x="5766902" y="64019"/>
                </a:cubicBezTo>
                <a:cubicBezTo>
                  <a:pt x="5775432" y="73156"/>
                  <a:pt x="5775199" y="90194"/>
                  <a:pt x="5766384" y="102070"/>
                </a:cubicBezTo>
                <a:cubicBezTo>
                  <a:pt x="5764867" y="104110"/>
                  <a:pt x="5763145" y="105922"/>
                  <a:pt x="5761277" y="107443"/>
                </a:cubicBezTo>
                <a:cubicBezTo>
                  <a:pt x="5758933" y="139641"/>
                  <a:pt x="5754809" y="258542"/>
                  <a:pt x="5752316" y="295258"/>
                </a:cubicBezTo>
                <a:cubicBezTo>
                  <a:pt x="5738492" y="294758"/>
                  <a:pt x="5757608" y="318519"/>
                  <a:pt x="5746314" y="327740"/>
                </a:cubicBezTo>
                <a:cubicBezTo>
                  <a:pt x="5736871" y="333999"/>
                  <a:pt x="5740467" y="342667"/>
                  <a:pt x="5738881" y="351315"/>
                </a:cubicBezTo>
                <a:cubicBezTo>
                  <a:pt x="5730234" y="361036"/>
                  <a:pt x="5731385" y="400223"/>
                  <a:pt x="5736461" y="411657"/>
                </a:cubicBezTo>
                <a:cubicBezTo>
                  <a:pt x="5756734" y="441057"/>
                  <a:pt x="5724191" y="487822"/>
                  <a:pt x="5739349" y="511819"/>
                </a:cubicBezTo>
                <a:cubicBezTo>
                  <a:pt x="5740531" y="519425"/>
                  <a:pt x="5740006" y="526440"/>
                  <a:pt x="5738426" y="533052"/>
                </a:cubicBezTo>
                <a:lnTo>
                  <a:pt x="5731528" y="550926"/>
                </a:lnTo>
                <a:lnTo>
                  <a:pt x="5724607" y="554743"/>
                </a:lnTo>
                <a:lnTo>
                  <a:pt x="5723119" y="566363"/>
                </a:lnTo>
                <a:lnTo>
                  <a:pt x="5721446" y="569374"/>
                </a:lnTo>
                <a:cubicBezTo>
                  <a:pt x="5722109" y="579264"/>
                  <a:pt x="5727640" y="608589"/>
                  <a:pt x="5727098" y="625703"/>
                </a:cubicBezTo>
                <a:cubicBezTo>
                  <a:pt x="5720765" y="657876"/>
                  <a:pt x="5748028" y="639054"/>
                  <a:pt x="5718199" y="672062"/>
                </a:cubicBezTo>
                <a:cubicBezTo>
                  <a:pt x="5728541" y="727155"/>
                  <a:pt x="5696651" y="752273"/>
                  <a:pt x="5721559" y="799708"/>
                </a:cubicBezTo>
                <a:cubicBezTo>
                  <a:pt x="5723793" y="864308"/>
                  <a:pt x="5706512" y="931254"/>
                  <a:pt x="5706600" y="996786"/>
                </a:cubicBezTo>
                <a:cubicBezTo>
                  <a:pt x="5701422" y="1044681"/>
                  <a:pt x="5722027" y="1077722"/>
                  <a:pt x="5698779" y="1123394"/>
                </a:cubicBezTo>
                <a:cubicBezTo>
                  <a:pt x="5702808" y="1126021"/>
                  <a:pt x="5729183" y="1198935"/>
                  <a:pt x="5731557" y="1202870"/>
                </a:cubicBezTo>
                <a:lnTo>
                  <a:pt x="5736580" y="1215292"/>
                </a:lnTo>
                <a:lnTo>
                  <a:pt x="5735505" y="1217172"/>
                </a:lnTo>
                <a:cubicBezTo>
                  <a:pt x="5733380" y="1225092"/>
                  <a:pt x="5734203" y="1229635"/>
                  <a:pt x="5736321" y="1232680"/>
                </a:cubicBezTo>
                <a:lnTo>
                  <a:pt x="5739880" y="1235358"/>
                </a:lnTo>
                <a:lnTo>
                  <a:pt x="5741500" y="1245773"/>
                </a:lnTo>
                <a:lnTo>
                  <a:pt x="5747543" y="1265687"/>
                </a:lnTo>
                <a:lnTo>
                  <a:pt x="5746000" y="1269978"/>
                </a:lnTo>
                <a:lnTo>
                  <a:pt x="5713210" y="1375228"/>
                </a:lnTo>
                <a:cubicBezTo>
                  <a:pt x="5715338" y="1385493"/>
                  <a:pt x="5717065" y="1396315"/>
                  <a:pt x="5718231" y="1407489"/>
                </a:cubicBezTo>
                <a:lnTo>
                  <a:pt x="5718549" y="1414144"/>
                </a:lnTo>
                <a:lnTo>
                  <a:pt x="5718270" y="1414342"/>
                </a:lnTo>
                <a:cubicBezTo>
                  <a:pt x="5717731" y="1415932"/>
                  <a:pt x="5717607" y="1418173"/>
                  <a:pt x="5718039" y="1421494"/>
                </a:cubicBezTo>
                <a:lnTo>
                  <a:pt x="5719130" y="1426276"/>
                </a:lnTo>
                <a:lnTo>
                  <a:pt x="5719749" y="1439183"/>
                </a:lnTo>
                <a:lnTo>
                  <a:pt x="5718068" y="1444070"/>
                </a:lnTo>
                <a:cubicBezTo>
                  <a:pt x="5706546" y="1461201"/>
                  <a:pt x="5668509" y="1454838"/>
                  <a:pt x="5683760" y="1484872"/>
                </a:cubicBezTo>
                <a:cubicBezTo>
                  <a:pt x="5674680" y="1518718"/>
                  <a:pt x="5649677" y="1535628"/>
                  <a:pt x="5655213" y="1570335"/>
                </a:cubicBezTo>
                <a:cubicBezTo>
                  <a:pt x="5646629" y="1601999"/>
                  <a:pt x="5631412" y="1627433"/>
                  <a:pt x="5630336" y="1655809"/>
                </a:cubicBezTo>
                <a:cubicBezTo>
                  <a:pt x="5621171" y="1665112"/>
                  <a:pt x="5615969" y="1674755"/>
                  <a:pt x="5622971" y="1687176"/>
                </a:cubicBezTo>
                <a:cubicBezTo>
                  <a:pt x="5612223" y="1716027"/>
                  <a:pt x="5596756" y="1719733"/>
                  <a:pt x="5602601" y="1741240"/>
                </a:cubicBezTo>
                <a:cubicBezTo>
                  <a:pt x="5576295" y="1752284"/>
                  <a:pt x="5584462" y="1755416"/>
                  <a:pt x="5588781" y="1764858"/>
                </a:cubicBezTo>
                <a:lnTo>
                  <a:pt x="5588947" y="1766091"/>
                </a:lnTo>
                <a:lnTo>
                  <a:pt x="5585214" y="1767564"/>
                </a:lnTo>
                <a:lnTo>
                  <a:pt x="5582552" y="1771907"/>
                </a:lnTo>
                <a:lnTo>
                  <a:pt x="5580211" y="1785016"/>
                </a:lnTo>
                <a:lnTo>
                  <a:pt x="5580144" y="1790155"/>
                </a:lnTo>
                <a:cubicBezTo>
                  <a:pt x="5579795" y="1793615"/>
                  <a:pt x="5579174" y="1795816"/>
                  <a:pt x="5578316" y="1797230"/>
                </a:cubicBezTo>
                <a:lnTo>
                  <a:pt x="5578012" y="1797341"/>
                </a:lnTo>
                <a:lnTo>
                  <a:pt x="5576805" y="1804097"/>
                </a:lnTo>
                <a:cubicBezTo>
                  <a:pt x="5575363" y="1815650"/>
                  <a:pt x="5574518" y="1827037"/>
                  <a:pt x="5574175" y="1837992"/>
                </a:cubicBezTo>
                <a:cubicBezTo>
                  <a:pt x="5557462" y="1843069"/>
                  <a:pt x="5564796" y="1885741"/>
                  <a:pt x="5538573" y="1874590"/>
                </a:cubicBezTo>
                <a:cubicBezTo>
                  <a:pt x="5537299" y="1889161"/>
                  <a:pt x="5546475" y="1900511"/>
                  <a:pt x="5529775" y="1891237"/>
                </a:cubicBezTo>
                <a:cubicBezTo>
                  <a:pt x="5528841" y="1895903"/>
                  <a:pt x="5526597" y="1898352"/>
                  <a:pt x="5523694" y="1899776"/>
                </a:cubicBezTo>
                <a:lnTo>
                  <a:pt x="5522424" y="1900078"/>
                </a:lnTo>
                <a:lnTo>
                  <a:pt x="5520031" y="1932606"/>
                </a:lnTo>
                <a:lnTo>
                  <a:pt x="5517631" y="1936394"/>
                </a:lnTo>
                <a:lnTo>
                  <a:pt x="5518736" y="1958275"/>
                </a:lnTo>
                <a:lnTo>
                  <a:pt x="5520575" y="1973057"/>
                </a:lnTo>
                <a:lnTo>
                  <a:pt x="5494788" y="2160875"/>
                </a:lnTo>
                <a:cubicBezTo>
                  <a:pt x="5491310" y="2207647"/>
                  <a:pt x="5503036" y="2214838"/>
                  <a:pt x="5495547" y="2270995"/>
                </a:cubicBezTo>
                <a:cubicBezTo>
                  <a:pt x="5458835" y="2262012"/>
                  <a:pt x="5510792" y="2386959"/>
                  <a:pt x="5473327" y="2341361"/>
                </a:cubicBezTo>
                <a:cubicBezTo>
                  <a:pt x="5472407" y="2358369"/>
                  <a:pt x="5453871" y="2371442"/>
                  <a:pt x="5444557" y="2359357"/>
                </a:cubicBezTo>
                <a:cubicBezTo>
                  <a:pt x="5456929" y="2414891"/>
                  <a:pt x="5413654" y="2481170"/>
                  <a:pt x="5410799" y="2539631"/>
                </a:cubicBezTo>
                <a:cubicBezTo>
                  <a:pt x="5375706" y="2562954"/>
                  <a:pt x="5405218" y="2552984"/>
                  <a:pt x="5392086" y="2583107"/>
                </a:cubicBezTo>
                <a:cubicBezTo>
                  <a:pt x="5419473" y="2580934"/>
                  <a:pt x="5368223" y="2617657"/>
                  <a:pt x="5396221" y="2626625"/>
                </a:cubicBezTo>
                <a:cubicBezTo>
                  <a:pt x="5392944" y="2631822"/>
                  <a:pt x="5388887" y="2636576"/>
                  <a:pt x="5384605" y="2641276"/>
                </a:cubicBezTo>
                <a:lnTo>
                  <a:pt x="5382375" y="2643748"/>
                </a:lnTo>
                <a:lnTo>
                  <a:pt x="5378376" y="2654882"/>
                </a:lnTo>
                <a:lnTo>
                  <a:pt x="5371098" y="2656453"/>
                </a:lnTo>
                <a:lnTo>
                  <a:pt x="5360670" y="2672090"/>
                </a:lnTo>
                <a:cubicBezTo>
                  <a:pt x="5357715" y="2678188"/>
                  <a:pt x="5355645" y="2685034"/>
                  <a:pt x="5355023" y="2693024"/>
                </a:cubicBezTo>
                <a:cubicBezTo>
                  <a:pt x="5361493" y="2714719"/>
                  <a:pt x="5340211" y="2740505"/>
                  <a:pt x="5334290" y="2767224"/>
                </a:cubicBezTo>
                <a:lnTo>
                  <a:pt x="5334675" y="2780287"/>
                </a:lnTo>
                <a:lnTo>
                  <a:pt x="5318729" y="2818533"/>
                </a:lnTo>
                <a:cubicBezTo>
                  <a:pt x="5314717" y="2829555"/>
                  <a:pt x="5311133" y="2841142"/>
                  <a:pt x="5308395" y="2853605"/>
                </a:cubicBezTo>
                <a:lnTo>
                  <a:pt x="5305322" y="2877253"/>
                </a:lnTo>
                <a:lnTo>
                  <a:pt x="5301489" y="2882681"/>
                </a:lnTo>
                <a:cubicBezTo>
                  <a:pt x="5299075" y="2893219"/>
                  <a:pt x="5303638" y="2909145"/>
                  <a:pt x="5294118" y="2905402"/>
                </a:cubicBezTo>
                <a:lnTo>
                  <a:pt x="5294526" y="2918038"/>
                </a:lnTo>
                <a:lnTo>
                  <a:pt x="5283716" y="2927650"/>
                </a:lnTo>
                <a:cubicBezTo>
                  <a:pt x="5281569" y="2928458"/>
                  <a:pt x="5279386" y="2928919"/>
                  <a:pt x="5277240" y="2929023"/>
                </a:cubicBezTo>
                <a:lnTo>
                  <a:pt x="5275633" y="2946120"/>
                </a:lnTo>
                <a:lnTo>
                  <a:pt x="5266576" y="2958163"/>
                </a:lnTo>
                <a:lnTo>
                  <a:pt x="5267255" y="2970848"/>
                </a:lnTo>
                <a:lnTo>
                  <a:pt x="5265185" y="2975513"/>
                </a:lnTo>
                <a:lnTo>
                  <a:pt x="5259313" y="2986924"/>
                </a:lnTo>
                <a:cubicBezTo>
                  <a:pt x="5255780" y="2992640"/>
                  <a:pt x="5251658" y="2998994"/>
                  <a:pt x="5247802" y="3006258"/>
                </a:cubicBezTo>
                <a:lnTo>
                  <a:pt x="5245279" y="3012562"/>
                </a:lnTo>
                <a:lnTo>
                  <a:pt x="5232206" y="3024355"/>
                </a:lnTo>
                <a:cubicBezTo>
                  <a:pt x="5222427" y="3032866"/>
                  <a:pt x="5215538" y="3039771"/>
                  <a:pt x="5217115" y="3049786"/>
                </a:cubicBezTo>
                <a:cubicBezTo>
                  <a:pt x="5203961" y="3062817"/>
                  <a:pt x="5175346" y="3066969"/>
                  <a:pt x="5176572" y="3090998"/>
                </a:cubicBezTo>
                <a:cubicBezTo>
                  <a:pt x="5166573" y="3081252"/>
                  <a:pt x="5168849" y="3115369"/>
                  <a:pt x="5155861" y="3116019"/>
                </a:cubicBezTo>
                <a:cubicBezTo>
                  <a:pt x="5145726" y="3115265"/>
                  <a:pt x="5144054" y="3125438"/>
                  <a:pt x="5138549" y="3132106"/>
                </a:cubicBezTo>
                <a:cubicBezTo>
                  <a:pt x="5127269" y="3134983"/>
                  <a:pt x="5108506" y="3170815"/>
                  <a:pt x="5106546" y="3184456"/>
                </a:cubicBezTo>
                <a:cubicBezTo>
                  <a:pt x="5106861" y="3224391"/>
                  <a:pt x="5059318" y="3244332"/>
                  <a:pt x="5058542" y="3275999"/>
                </a:cubicBezTo>
                <a:cubicBezTo>
                  <a:pt x="5055611" y="3283596"/>
                  <a:pt x="5051712" y="3289520"/>
                  <a:pt x="5047232" y="3294370"/>
                </a:cubicBezTo>
                <a:lnTo>
                  <a:pt x="5033169" y="3305717"/>
                </a:lnTo>
                <a:cubicBezTo>
                  <a:pt x="5030820" y="3305304"/>
                  <a:pt x="5028471" y="3304890"/>
                  <a:pt x="5026122" y="3304478"/>
                </a:cubicBezTo>
                <a:lnTo>
                  <a:pt x="5019204" y="3313868"/>
                </a:lnTo>
                <a:lnTo>
                  <a:pt x="5016458" y="3315437"/>
                </a:lnTo>
                <a:cubicBezTo>
                  <a:pt x="5011193" y="3318413"/>
                  <a:pt x="5006115" y="3321522"/>
                  <a:pt x="5001612" y="3325366"/>
                </a:cubicBezTo>
                <a:cubicBezTo>
                  <a:pt x="5024263" y="3344866"/>
                  <a:pt x="4967044" y="3361287"/>
                  <a:pt x="4992447" y="3369627"/>
                </a:cubicBezTo>
                <a:cubicBezTo>
                  <a:pt x="4971645" y="3394149"/>
                  <a:pt x="5001283" y="3395653"/>
                  <a:pt x="4962640" y="3405111"/>
                </a:cubicBezTo>
                <a:cubicBezTo>
                  <a:pt x="4942726" y="3461354"/>
                  <a:pt x="4890717" y="3483285"/>
                  <a:pt x="4885437" y="3542476"/>
                </a:cubicBezTo>
                <a:cubicBezTo>
                  <a:pt x="4880600" y="3527061"/>
                  <a:pt x="4853204" y="3559326"/>
                  <a:pt x="4847328" y="3575653"/>
                </a:cubicBezTo>
                <a:cubicBezTo>
                  <a:pt x="4826975" y="3516612"/>
                  <a:pt x="4797633" y="3684316"/>
                  <a:pt x="4767104" y="3661469"/>
                </a:cubicBezTo>
                <a:cubicBezTo>
                  <a:pt x="4743347" y="3711133"/>
                  <a:pt x="4721374" y="3831513"/>
                  <a:pt x="4704780" y="3873639"/>
                </a:cubicBezTo>
                <a:cubicBezTo>
                  <a:pt x="4706450" y="3878699"/>
                  <a:pt x="4707018" y="3883808"/>
                  <a:pt x="4706808" y="3888925"/>
                </a:cubicBezTo>
                <a:lnTo>
                  <a:pt x="4704311" y="3903419"/>
                </a:lnTo>
                <a:lnTo>
                  <a:pt x="4702575" y="3904376"/>
                </a:lnTo>
                <a:cubicBezTo>
                  <a:pt x="4697037" y="3910030"/>
                  <a:pt x="4695370" y="3914647"/>
                  <a:pt x="4695419" y="3918796"/>
                </a:cubicBezTo>
                <a:lnTo>
                  <a:pt x="4696713" y="3923588"/>
                </a:lnTo>
                <a:lnTo>
                  <a:pt x="4692700" y="3933994"/>
                </a:lnTo>
                <a:lnTo>
                  <a:pt x="4687213" y="3955874"/>
                </a:lnTo>
                <a:lnTo>
                  <a:pt x="4683919" y="3958674"/>
                </a:lnTo>
                <a:cubicBezTo>
                  <a:pt x="4670537" y="3971156"/>
                  <a:pt x="4621823" y="4013377"/>
                  <a:pt x="4606919" y="4030764"/>
                </a:cubicBezTo>
                <a:lnTo>
                  <a:pt x="4591395" y="4069165"/>
                </a:lnTo>
                <a:cubicBezTo>
                  <a:pt x="4591293" y="4069162"/>
                  <a:pt x="4591190" y="4069159"/>
                  <a:pt x="4591089" y="4069157"/>
                </a:cubicBezTo>
                <a:cubicBezTo>
                  <a:pt x="4589894" y="4070214"/>
                  <a:pt x="4588680" y="4072136"/>
                  <a:pt x="4587337" y="4075398"/>
                </a:cubicBezTo>
                <a:lnTo>
                  <a:pt x="4585754" y="4080409"/>
                </a:lnTo>
                <a:lnTo>
                  <a:pt x="4576058" y="4095613"/>
                </a:lnTo>
                <a:lnTo>
                  <a:pt x="4572245" y="4095632"/>
                </a:lnTo>
                <a:lnTo>
                  <a:pt x="4572030" y="4096903"/>
                </a:lnTo>
                <a:lnTo>
                  <a:pt x="4454298" y="4262280"/>
                </a:lnTo>
                <a:cubicBezTo>
                  <a:pt x="4449015" y="4298433"/>
                  <a:pt x="4421396" y="4305460"/>
                  <a:pt x="4403153" y="4335179"/>
                </a:cubicBezTo>
                <a:cubicBezTo>
                  <a:pt x="4408038" y="4370465"/>
                  <a:pt x="4375534" y="4349684"/>
                  <a:pt x="4360039" y="4362080"/>
                </a:cubicBezTo>
                <a:lnTo>
                  <a:pt x="4357068" y="4366231"/>
                </a:lnTo>
                <a:lnTo>
                  <a:pt x="4353801" y="4379126"/>
                </a:lnTo>
                <a:lnTo>
                  <a:pt x="4353370" y="4384233"/>
                </a:lnTo>
                <a:cubicBezTo>
                  <a:pt x="4352777" y="4387655"/>
                  <a:pt x="4352001" y="4389806"/>
                  <a:pt x="4351043" y="4391157"/>
                </a:cubicBezTo>
                <a:cubicBezTo>
                  <a:pt x="4350939" y="4391187"/>
                  <a:pt x="4350835" y="4391216"/>
                  <a:pt x="4350731" y="4391247"/>
                </a:cubicBezTo>
                <a:lnTo>
                  <a:pt x="4349047" y="4397893"/>
                </a:lnTo>
                <a:cubicBezTo>
                  <a:pt x="4346788" y="4409298"/>
                  <a:pt x="4345141" y="4420572"/>
                  <a:pt x="4344022" y="4431453"/>
                </a:cubicBezTo>
                <a:cubicBezTo>
                  <a:pt x="4326944" y="4435435"/>
                  <a:pt x="4331268" y="4478362"/>
                  <a:pt x="4305819" y="4465595"/>
                </a:cubicBezTo>
                <a:cubicBezTo>
                  <a:pt x="4303516" y="4480014"/>
                  <a:pt x="4311896" y="4491890"/>
                  <a:pt x="4295842" y="4481597"/>
                </a:cubicBezTo>
                <a:cubicBezTo>
                  <a:pt x="4294579" y="4486180"/>
                  <a:pt x="4292159" y="4488473"/>
                  <a:pt x="4289154" y="4489703"/>
                </a:cubicBezTo>
                <a:lnTo>
                  <a:pt x="4287862" y="4489926"/>
                </a:lnTo>
                <a:lnTo>
                  <a:pt x="4283172" y="4522137"/>
                </a:lnTo>
                <a:lnTo>
                  <a:pt x="4280503" y="4525754"/>
                </a:lnTo>
                <a:lnTo>
                  <a:pt x="4280064" y="4547595"/>
                </a:lnTo>
                <a:lnTo>
                  <a:pt x="4278441" y="4558429"/>
                </a:lnTo>
                <a:lnTo>
                  <a:pt x="4280863" y="4562417"/>
                </a:lnTo>
                <a:cubicBezTo>
                  <a:pt x="4281877" y="4566212"/>
                  <a:pt x="4281272" y="4570986"/>
                  <a:pt x="4277004" y="4577939"/>
                </a:cubicBezTo>
                <a:lnTo>
                  <a:pt x="4275476" y="4579371"/>
                </a:lnTo>
                <a:lnTo>
                  <a:pt x="4276334" y="4593473"/>
                </a:lnTo>
                <a:cubicBezTo>
                  <a:pt x="4277315" y="4598241"/>
                  <a:pt x="4279075" y="4602753"/>
                  <a:pt x="4281939" y="4606870"/>
                </a:cubicBezTo>
                <a:cubicBezTo>
                  <a:pt x="4247382" y="4642774"/>
                  <a:pt x="4252718" y="4688912"/>
                  <a:pt x="4233839" y="4733904"/>
                </a:cubicBezTo>
                <a:cubicBezTo>
                  <a:pt x="4195436" y="4743589"/>
                  <a:pt x="4207804" y="4835870"/>
                  <a:pt x="4234794" y="4857271"/>
                </a:cubicBezTo>
                <a:cubicBezTo>
                  <a:pt x="4198696" y="4845991"/>
                  <a:pt x="4241862" y="4973625"/>
                  <a:pt x="4207596" y="4925868"/>
                </a:cubicBezTo>
                <a:cubicBezTo>
                  <a:pt x="4205472" y="4942730"/>
                  <a:pt x="4186007" y="4954558"/>
                  <a:pt x="4177540" y="4941939"/>
                </a:cubicBezTo>
                <a:cubicBezTo>
                  <a:pt x="4185998" y="4997982"/>
                  <a:pt x="4138024" y="5061170"/>
                  <a:pt x="4131041" y="5119156"/>
                </a:cubicBezTo>
                <a:cubicBezTo>
                  <a:pt x="4094285" y="5140124"/>
                  <a:pt x="4124516" y="5132087"/>
                  <a:pt x="4109250" y="5161219"/>
                </a:cubicBezTo>
                <a:cubicBezTo>
                  <a:pt x="4136804" y="5160804"/>
                  <a:pt x="4082938" y="5194076"/>
                  <a:pt x="4110314" y="5204785"/>
                </a:cubicBezTo>
                <a:cubicBezTo>
                  <a:pt x="4106672" y="5209749"/>
                  <a:pt x="4102276" y="5214217"/>
                  <a:pt x="4097659" y="5218622"/>
                </a:cubicBezTo>
                <a:lnTo>
                  <a:pt x="4095256" y="5220937"/>
                </a:lnTo>
                <a:lnTo>
                  <a:pt x="4090467" y="5231761"/>
                </a:lnTo>
                <a:lnTo>
                  <a:pt x="4083075" y="5232862"/>
                </a:lnTo>
                <a:lnTo>
                  <a:pt x="4037326" y="5367558"/>
                </a:lnTo>
                <a:cubicBezTo>
                  <a:pt x="4038526" y="5380711"/>
                  <a:pt x="4027950" y="5419583"/>
                  <a:pt x="4017249" y="5425813"/>
                </a:cubicBezTo>
                <a:cubicBezTo>
                  <a:pt x="4013252" y="5433685"/>
                  <a:pt x="4013934" y="5443563"/>
                  <a:pt x="4003539" y="5446090"/>
                </a:cubicBezTo>
                <a:cubicBezTo>
                  <a:pt x="3993532" y="5462854"/>
                  <a:pt x="3970565" y="5501232"/>
                  <a:pt x="3957205" y="5526392"/>
                </a:cubicBezTo>
                <a:cubicBezTo>
                  <a:pt x="3965043" y="5543786"/>
                  <a:pt x="3935859" y="5560520"/>
                  <a:pt x="3923369" y="5597055"/>
                </a:cubicBezTo>
                <a:cubicBezTo>
                  <a:pt x="3932664" y="5616273"/>
                  <a:pt x="3914767" y="5621631"/>
                  <a:pt x="3924699" y="5656420"/>
                </a:cubicBezTo>
                <a:cubicBezTo>
                  <a:pt x="3922559" y="5657197"/>
                  <a:pt x="3920468" y="5658315"/>
                  <a:pt x="3918490" y="5659739"/>
                </a:cubicBezTo>
                <a:cubicBezTo>
                  <a:pt x="3906998" y="5668014"/>
                  <a:pt x="3901738" y="5684633"/>
                  <a:pt x="3906741" y="5696859"/>
                </a:cubicBezTo>
                <a:cubicBezTo>
                  <a:pt x="3917787" y="5751077"/>
                  <a:pt x="3903894" y="5794137"/>
                  <a:pt x="3896975" y="5836200"/>
                </a:cubicBezTo>
                <a:cubicBezTo>
                  <a:pt x="3886327" y="5883020"/>
                  <a:pt x="3866333" y="5844567"/>
                  <a:pt x="3873147" y="5908482"/>
                </a:cubicBezTo>
                <a:cubicBezTo>
                  <a:pt x="3861187" y="5911886"/>
                  <a:pt x="3858506" y="5919033"/>
                  <a:pt x="3859627" y="5932636"/>
                </a:cubicBezTo>
                <a:cubicBezTo>
                  <a:pt x="3853699" y="5955178"/>
                  <a:pt x="3828855" y="5946431"/>
                  <a:pt x="3837289" y="5973195"/>
                </a:cubicBezTo>
                <a:cubicBezTo>
                  <a:pt x="3824885" y="5965382"/>
                  <a:pt x="3819167" y="6014054"/>
                  <a:pt x="3808128" y="5999815"/>
                </a:cubicBezTo>
                <a:cubicBezTo>
                  <a:pt x="3791300" y="6010907"/>
                  <a:pt x="3809561" y="6023761"/>
                  <a:pt x="3794389" y="6035197"/>
                </a:cubicBezTo>
                <a:cubicBezTo>
                  <a:pt x="3786929" y="6050774"/>
                  <a:pt x="3811790" y="6029898"/>
                  <a:pt x="3807321" y="6048196"/>
                </a:cubicBezTo>
                <a:lnTo>
                  <a:pt x="3755396" y="6139024"/>
                </a:lnTo>
                <a:cubicBezTo>
                  <a:pt x="3759254" y="6154301"/>
                  <a:pt x="3752042" y="6163661"/>
                  <a:pt x="3741103" y="6171711"/>
                </a:cubicBezTo>
                <a:cubicBezTo>
                  <a:pt x="3733535" y="6202598"/>
                  <a:pt x="3713075" y="6226925"/>
                  <a:pt x="3697544" y="6259653"/>
                </a:cubicBezTo>
                <a:cubicBezTo>
                  <a:pt x="3694865" y="6299045"/>
                  <a:pt x="3666977" y="6311715"/>
                  <a:pt x="3650470" y="6346715"/>
                </a:cubicBezTo>
                <a:cubicBezTo>
                  <a:pt x="3659289" y="6388489"/>
                  <a:pt x="3612267" y="6361702"/>
                  <a:pt x="3603128" y="6392515"/>
                </a:cubicBezTo>
                <a:cubicBezTo>
                  <a:pt x="3605217" y="6447506"/>
                  <a:pt x="3586565" y="6386444"/>
                  <a:pt x="3566534" y="6464704"/>
                </a:cubicBezTo>
                <a:cubicBezTo>
                  <a:pt x="3568262" y="6469951"/>
                  <a:pt x="3561663" y="6478219"/>
                  <a:pt x="3557558" y="6475940"/>
                </a:cubicBezTo>
                <a:cubicBezTo>
                  <a:pt x="3553344" y="6493136"/>
                  <a:pt x="3470845" y="6573200"/>
                  <a:pt x="3467778" y="6598594"/>
                </a:cubicBezTo>
                <a:cubicBezTo>
                  <a:pt x="3438927" y="6641625"/>
                  <a:pt x="3422129" y="6632408"/>
                  <a:pt x="3406680" y="6665163"/>
                </a:cubicBezTo>
                <a:cubicBezTo>
                  <a:pt x="3378055" y="6699949"/>
                  <a:pt x="3355790" y="6770233"/>
                  <a:pt x="3298660" y="6829172"/>
                </a:cubicBezTo>
                <a:lnTo>
                  <a:pt x="327935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A61A62-5650-E44E-9209-3411ED104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866" y="609600"/>
            <a:ext cx="4603739" cy="32447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Top 10 predictive factors of “conversion growth”</a:t>
            </a:r>
          </a:p>
        </p:txBody>
      </p:sp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10DB1C62-3CF6-864A-AA39-6C00581F5C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0" y="609600"/>
            <a:ext cx="5371069" cy="56447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solidFill>
                  <a:srgbClr val="A3A5A5"/>
                </a:solidFill>
                <a:ea typeface="Batang"/>
              </a:rPr>
              <a:t>Church invites, includes and involves the unchurched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ea typeface="Batang"/>
              </a:rPr>
              <a:t>Pastor regularly teaches a next-steps class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ea typeface="Batang"/>
              </a:rPr>
              <a:t>Pastor regularly attends evangelism training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solidFill>
                  <a:srgbClr val="A3A5A5"/>
                </a:solidFill>
                <a:ea typeface="Batang"/>
              </a:rPr>
              <a:t>Pastor regularly personally evangelizes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ea typeface="Batang"/>
              </a:rPr>
              <a:t>Church puts its money where its mouth is, into outreach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solidFill>
                  <a:srgbClr val="A3A5A5"/>
                </a:solidFill>
                <a:ea typeface="Batang"/>
              </a:rPr>
              <a:t>Members (not just pastor) are reaching out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solidFill>
                  <a:srgbClr val="A3A5A5"/>
                </a:solidFill>
                <a:ea typeface="Batang"/>
              </a:rPr>
              <a:t>Pastor translates sermon to unchurched people and their lives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ea typeface="Batang"/>
              </a:rPr>
              <a:t>Church ministry engages community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ea typeface="Batang"/>
              </a:rPr>
              <a:t>Church culture attracts transfers as well as unchurched people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ea typeface="Batang"/>
              </a:rPr>
              <a:t>Pastor blocks out time in calendar to personally reach out</a:t>
            </a:r>
          </a:p>
        </p:txBody>
      </p:sp>
    </p:spTree>
    <p:extLst>
      <p:ext uri="{BB962C8B-B14F-4D97-AF65-F5344CB8AC3E}">
        <p14:creationId xmlns:p14="http://schemas.microsoft.com/office/powerpoint/2010/main" val="20582779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EDC9F0-69C5-73B9-6D21-6883D8BD9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815" y="690095"/>
            <a:ext cx="9836370" cy="38556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5557BE-2411-380E-4855-61C01F18443C}"/>
              </a:ext>
            </a:extLst>
          </p:cNvPr>
          <p:cNvSpPr txBox="1"/>
          <p:nvPr/>
        </p:nvSpPr>
        <p:spPr>
          <a:xfrm>
            <a:off x="3383238" y="5193997"/>
            <a:ext cx="5899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Optima" panose="02000503060000020004" pitchFamily="2" charset="0"/>
              </a:rPr>
              <a:t>www.everyoneoutreach.com</a:t>
            </a:r>
            <a:endParaRPr lang="en-US" sz="3600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9226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, icon, company name&#10;&#10;Description automatically generated">
            <a:extLst>
              <a:ext uri="{FF2B5EF4-FFF2-40B4-BE49-F238E27FC236}">
                <a16:creationId xmlns:a16="http://schemas.microsoft.com/office/drawing/2014/main" id="{07EF69CE-174A-5BB3-75D0-ED5B413A9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32" y="2373705"/>
            <a:ext cx="3517119" cy="210444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1815767-7B29-43F7-AEEE-161D35906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0676" y="2943964"/>
            <a:ext cx="3537345" cy="96392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C6347AF-A337-CF27-4620-B6C9B486B49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246" r="17246"/>
          <a:stretch/>
        </p:blipFill>
        <p:spPr>
          <a:xfrm>
            <a:off x="8162336" y="1915899"/>
            <a:ext cx="3517120" cy="30200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BDEF07-CF93-5AFA-41BF-F4ED5CF2F0C0}"/>
              </a:ext>
            </a:extLst>
          </p:cNvPr>
          <p:cNvSpPr txBox="1"/>
          <p:nvPr/>
        </p:nvSpPr>
        <p:spPr>
          <a:xfrm>
            <a:off x="2748737" y="5705061"/>
            <a:ext cx="66945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Optima" panose="02000503060000020004" pitchFamily="2" charset="0"/>
              </a:rPr>
              <a:t>www.welscongregationalservices.net</a:t>
            </a:r>
            <a:endParaRPr lang="en-US" sz="3200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2836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56E2E2-8C35-1542-BC99-2079B31DB211}"/>
              </a:ext>
            </a:extLst>
          </p:cNvPr>
          <p:cNvSpPr txBox="1"/>
          <p:nvPr/>
        </p:nvSpPr>
        <p:spPr>
          <a:xfrm>
            <a:off x="1375188" y="2151727"/>
            <a:ext cx="944162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Rev. Eric </a:t>
            </a:r>
            <a:r>
              <a:rPr lang="en-US" sz="4000" dirty="0" err="1"/>
              <a:t>Roecker</a:t>
            </a:r>
            <a:endParaRPr lang="en-US" sz="4000" dirty="0"/>
          </a:p>
          <a:p>
            <a:pPr algn="ctr"/>
            <a:r>
              <a:rPr lang="en-US" sz="4000" dirty="0"/>
              <a:t>Director – WELS Commission on Evangelism</a:t>
            </a:r>
          </a:p>
          <a:p>
            <a:pPr algn="ctr"/>
            <a:r>
              <a:rPr lang="en-US" sz="4000" dirty="0">
                <a:hlinkClick r:id="rId2"/>
              </a:rPr>
              <a:t>eric.roecker@wels.net</a:t>
            </a:r>
            <a:endParaRPr lang="en-US" sz="4000" dirty="0"/>
          </a:p>
          <a:p>
            <a:pPr algn="ctr"/>
            <a:r>
              <a:rPr lang="en-US" sz="4000" dirty="0"/>
              <a:t>414-256-3287</a:t>
            </a:r>
          </a:p>
        </p:txBody>
      </p:sp>
    </p:spTree>
    <p:extLst>
      <p:ext uri="{BB962C8B-B14F-4D97-AF65-F5344CB8AC3E}">
        <p14:creationId xmlns:p14="http://schemas.microsoft.com/office/powerpoint/2010/main" val="792402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1D91A-4C56-4C08-B7A6-26EABA75C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120" y="351197"/>
            <a:ext cx="5683623" cy="12160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dirty="0"/>
              <a:t>Some startling stats</a:t>
            </a:r>
            <a:br>
              <a:rPr lang="en-US" sz="2600" dirty="0"/>
            </a:br>
            <a:r>
              <a:rPr lang="en-US" sz="2600" dirty="0"/>
              <a:t>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341B5B-B72C-2FBB-F363-D57FDA8557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35"/>
          <a:stretch/>
        </p:blipFill>
        <p:spPr>
          <a:xfrm>
            <a:off x="20" y="2"/>
            <a:ext cx="4585628" cy="6857998"/>
          </a:xfrm>
          <a:custGeom>
            <a:avLst/>
            <a:gdLst/>
            <a:ahLst/>
            <a:cxnLst/>
            <a:rect l="l" t="t" r="r" b="b"/>
            <a:pathLst>
              <a:path w="4585648" h="6857998">
                <a:moveTo>
                  <a:pt x="0" y="0"/>
                </a:moveTo>
                <a:lnTo>
                  <a:pt x="3944047" y="0"/>
                </a:lnTo>
                <a:lnTo>
                  <a:pt x="3944688" y="10340"/>
                </a:lnTo>
                <a:cubicBezTo>
                  <a:pt x="3965528" y="36732"/>
                  <a:pt x="3945672" y="53579"/>
                  <a:pt x="3950304" y="81398"/>
                </a:cubicBezTo>
                <a:cubicBezTo>
                  <a:pt x="3979668" y="102733"/>
                  <a:pt x="3935739" y="103225"/>
                  <a:pt x="3930579" y="118301"/>
                </a:cubicBezTo>
                <a:lnTo>
                  <a:pt x="3930846" y="122373"/>
                </a:lnTo>
                <a:lnTo>
                  <a:pt x="3937038" y="132397"/>
                </a:lnTo>
                <a:lnTo>
                  <a:pt x="3940265" y="135982"/>
                </a:lnTo>
                <a:cubicBezTo>
                  <a:pt x="3942154" y="138523"/>
                  <a:pt x="3942977" y="140298"/>
                  <a:pt x="3943073" y="141620"/>
                </a:cubicBezTo>
                <a:cubicBezTo>
                  <a:pt x="3942998" y="141685"/>
                  <a:pt x="3942926" y="141751"/>
                  <a:pt x="3942854" y="141816"/>
                </a:cubicBezTo>
                <a:lnTo>
                  <a:pt x="3946045" y="146983"/>
                </a:lnTo>
                <a:cubicBezTo>
                  <a:pt x="3952085" y="155570"/>
                  <a:pt x="3958585" y="163800"/>
                  <a:pt x="3965281" y="171535"/>
                </a:cubicBezTo>
                <a:cubicBezTo>
                  <a:pt x="3952744" y="181711"/>
                  <a:pt x="3987015" y="208379"/>
                  <a:pt x="3955100" y="211093"/>
                </a:cubicBezTo>
                <a:cubicBezTo>
                  <a:pt x="3963231" y="221704"/>
                  <a:pt x="3979172" y="225918"/>
                  <a:pt x="3957453" y="226143"/>
                </a:cubicBezTo>
                <a:cubicBezTo>
                  <a:pt x="3959561" y="229747"/>
                  <a:pt x="3959011" y="232340"/>
                  <a:pt x="3957179" y="234484"/>
                </a:cubicBezTo>
                <a:lnTo>
                  <a:pt x="3956175" y="235199"/>
                </a:lnTo>
                <a:lnTo>
                  <a:pt x="3974755" y="258709"/>
                </a:lnTo>
                <a:cubicBezTo>
                  <a:pt x="3974810" y="259903"/>
                  <a:pt x="3974864" y="261097"/>
                  <a:pt x="3974919" y="262291"/>
                </a:cubicBezTo>
                <a:lnTo>
                  <a:pt x="3989981" y="277023"/>
                </a:lnTo>
                <a:lnTo>
                  <a:pt x="3996191" y="284947"/>
                </a:lnTo>
                <a:lnTo>
                  <a:pt x="4001190" y="286536"/>
                </a:lnTo>
                <a:cubicBezTo>
                  <a:pt x="4004786" y="288616"/>
                  <a:pt x="4007623" y="292056"/>
                  <a:pt x="4008705" y="298565"/>
                </a:cubicBezTo>
                <a:cubicBezTo>
                  <a:pt x="4008585" y="299108"/>
                  <a:pt x="4008465" y="299650"/>
                  <a:pt x="4008344" y="300194"/>
                </a:cubicBezTo>
                <a:lnTo>
                  <a:pt x="4019098" y="309203"/>
                </a:lnTo>
                <a:cubicBezTo>
                  <a:pt x="4023353" y="311943"/>
                  <a:pt x="4028131" y="314172"/>
                  <a:pt x="4033618" y="315650"/>
                </a:cubicBezTo>
                <a:cubicBezTo>
                  <a:pt x="4027964" y="354775"/>
                  <a:pt x="4065415" y="383133"/>
                  <a:pt x="4080284" y="421400"/>
                </a:cubicBezTo>
                <a:cubicBezTo>
                  <a:pt x="4052614" y="444764"/>
                  <a:pt x="4129047" y="500739"/>
                  <a:pt x="4168461" y="503092"/>
                </a:cubicBezTo>
                <a:cubicBezTo>
                  <a:pt x="4128023" y="511488"/>
                  <a:pt x="4257167" y="577423"/>
                  <a:pt x="4192557" y="560735"/>
                </a:cubicBezTo>
                <a:cubicBezTo>
                  <a:pt x="4202585" y="572893"/>
                  <a:pt x="4193454" y="589341"/>
                  <a:pt x="4176910" y="584674"/>
                </a:cubicBezTo>
                <a:cubicBezTo>
                  <a:pt x="4224177" y="618252"/>
                  <a:pt x="4225772" y="681450"/>
                  <a:pt x="4260533" y="723119"/>
                </a:cubicBezTo>
                <a:cubicBezTo>
                  <a:pt x="4242328" y="753272"/>
                  <a:pt x="4263820" y="734604"/>
                  <a:pt x="4270711" y="760720"/>
                </a:cubicBezTo>
                <a:cubicBezTo>
                  <a:pt x="4295191" y="748303"/>
                  <a:pt x="4270314" y="794183"/>
                  <a:pt x="4302509" y="789247"/>
                </a:cubicBezTo>
                <a:cubicBezTo>
                  <a:pt x="4302741" y="794159"/>
                  <a:pt x="4301954" y="799070"/>
                  <a:pt x="4300921" y="804034"/>
                </a:cubicBezTo>
                <a:cubicBezTo>
                  <a:pt x="4300749" y="804900"/>
                  <a:pt x="4300572" y="805767"/>
                  <a:pt x="4300400" y="806635"/>
                </a:cubicBezTo>
                <a:lnTo>
                  <a:pt x="4303753" y="815950"/>
                </a:lnTo>
                <a:lnTo>
                  <a:pt x="4297888" y="819940"/>
                </a:lnTo>
                <a:cubicBezTo>
                  <a:pt x="4297944" y="824938"/>
                  <a:pt x="4297999" y="829937"/>
                  <a:pt x="4298055" y="834935"/>
                </a:cubicBezTo>
                <a:cubicBezTo>
                  <a:pt x="4299172" y="840340"/>
                  <a:pt x="4301603" y="845911"/>
                  <a:pt x="4306135" y="851700"/>
                </a:cubicBezTo>
                <a:cubicBezTo>
                  <a:pt x="4332817" y="868320"/>
                  <a:pt x="4317557" y="909641"/>
                  <a:pt x="4352091" y="929754"/>
                </a:cubicBezTo>
                <a:cubicBezTo>
                  <a:pt x="4362479" y="937980"/>
                  <a:pt x="4380484" y="968513"/>
                  <a:pt x="4375270" y="977376"/>
                </a:cubicBezTo>
                <a:cubicBezTo>
                  <a:pt x="4377250" y="984377"/>
                  <a:pt x="4384849" y="990651"/>
                  <a:pt x="4377297" y="996912"/>
                </a:cubicBezTo>
                <a:cubicBezTo>
                  <a:pt x="4369005" y="1005760"/>
                  <a:pt x="4399874" y="1021625"/>
                  <a:pt x="4384684" y="1023223"/>
                </a:cubicBezTo>
                <a:cubicBezTo>
                  <a:pt x="4406172" y="1034643"/>
                  <a:pt x="4390237" y="1055523"/>
                  <a:pt x="4392472" y="1070780"/>
                </a:cubicBezTo>
                <a:cubicBezTo>
                  <a:pt x="4411832" y="1078905"/>
                  <a:pt x="4397439" y="1102903"/>
                  <a:pt x="4412067" y="1132722"/>
                </a:cubicBezTo>
                <a:cubicBezTo>
                  <a:pt x="4434025" y="1141419"/>
                  <a:pt x="4421728" y="1152870"/>
                  <a:pt x="4455281" y="1171648"/>
                </a:cubicBezTo>
                <a:cubicBezTo>
                  <a:pt x="4453907" y="1173110"/>
                  <a:pt x="4452815" y="1174775"/>
                  <a:pt x="4452047" y="1176593"/>
                </a:cubicBezTo>
                <a:cubicBezTo>
                  <a:pt x="4447572" y="1187166"/>
                  <a:pt x="4454607" y="1200545"/>
                  <a:pt x="4467755" y="1206479"/>
                </a:cubicBezTo>
                <a:lnTo>
                  <a:pt x="4498518" y="1230184"/>
                </a:lnTo>
                <a:lnTo>
                  <a:pt x="4503988" y="1239714"/>
                </a:lnTo>
                <a:cubicBezTo>
                  <a:pt x="4506730" y="1246063"/>
                  <a:pt x="4507415" y="1251722"/>
                  <a:pt x="4506821" y="1256926"/>
                </a:cubicBezTo>
                <a:lnTo>
                  <a:pt x="4502210" y="1270678"/>
                </a:lnTo>
                <a:lnTo>
                  <a:pt x="4494994" y="1272955"/>
                </a:lnTo>
                <a:lnTo>
                  <a:pt x="4495424" y="1282254"/>
                </a:lnTo>
                <a:lnTo>
                  <a:pt x="4494064" y="1284511"/>
                </a:lnTo>
                <a:cubicBezTo>
                  <a:pt x="4491436" y="1288808"/>
                  <a:pt x="4489075" y="1293117"/>
                  <a:pt x="4487745" y="1297660"/>
                </a:cubicBezTo>
                <a:cubicBezTo>
                  <a:pt x="4521914" y="1300656"/>
                  <a:pt x="4482088" y="1336801"/>
                  <a:pt x="4510831" y="1331158"/>
                </a:cubicBezTo>
                <a:cubicBezTo>
                  <a:pt x="4509485" y="1356644"/>
                  <a:pt x="4537196" y="1344587"/>
                  <a:pt x="4509149" y="1367911"/>
                </a:cubicBezTo>
                <a:cubicBezTo>
                  <a:pt x="4525575" y="1402569"/>
                  <a:pt x="4519252" y="1443943"/>
                  <a:pt x="4530734" y="1480066"/>
                </a:cubicBezTo>
                <a:lnTo>
                  <a:pt x="4531332" y="1481140"/>
                </a:lnTo>
                <a:lnTo>
                  <a:pt x="4523757" y="1500827"/>
                </a:lnTo>
                <a:lnTo>
                  <a:pt x="4517749" y="1528834"/>
                </a:lnTo>
                <a:lnTo>
                  <a:pt x="4510978" y="1526104"/>
                </a:lnTo>
                <a:cubicBezTo>
                  <a:pt x="4505305" y="1525236"/>
                  <a:pt x="4507721" y="1530251"/>
                  <a:pt x="4513177" y="1537822"/>
                </a:cubicBezTo>
                <a:lnTo>
                  <a:pt x="4515243" y="1540521"/>
                </a:lnTo>
                <a:lnTo>
                  <a:pt x="4514146" y="1545627"/>
                </a:lnTo>
                <a:cubicBezTo>
                  <a:pt x="4512031" y="1559801"/>
                  <a:pt x="4511188" y="1572109"/>
                  <a:pt x="4512185" y="1579228"/>
                </a:cubicBezTo>
                <a:cubicBezTo>
                  <a:pt x="4545845" y="1639398"/>
                  <a:pt x="4550705" y="1726741"/>
                  <a:pt x="4554335" y="1818364"/>
                </a:cubicBezTo>
                <a:cubicBezTo>
                  <a:pt x="4560401" y="1899079"/>
                  <a:pt x="4548295" y="2018831"/>
                  <a:pt x="4548582" y="2063518"/>
                </a:cubicBezTo>
                <a:lnTo>
                  <a:pt x="4556056" y="2086487"/>
                </a:lnTo>
                <a:lnTo>
                  <a:pt x="4554275" y="2089340"/>
                </a:lnTo>
                <a:cubicBezTo>
                  <a:pt x="4550593" y="2102174"/>
                  <a:pt x="4551716" y="2110234"/>
                  <a:pt x="4554956" y="2116163"/>
                </a:cubicBezTo>
                <a:lnTo>
                  <a:pt x="4560492" y="2121961"/>
                </a:lnTo>
                <a:lnTo>
                  <a:pt x="4571444" y="2176482"/>
                </a:lnTo>
                <a:lnTo>
                  <a:pt x="4575448" y="2237907"/>
                </a:lnTo>
                <a:lnTo>
                  <a:pt x="4573513" y="2238688"/>
                </a:lnTo>
                <a:cubicBezTo>
                  <a:pt x="4569330" y="2241686"/>
                  <a:pt x="4566526" y="2246244"/>
                  <a:pt x="4566533" y="2254203"/>
                </a:cubicBezTo>
                <a:cubicBezTo>
                  <a:pt x="4536852" y="2242405"/>
                  <a:pt x="4555170" y="2259280"/>
                  <a:pt x="4557814" y="2283790"/>
                </a:cubicBezTo>
                <a:cubicBezTo>
                  <a:pt x="4512304" y="2270934"/>
                  <a:pt x="4537738" y="2340304"/>
                  <a:pt x="4512647" y="2352361"/>
                </a:cubicBezTo>
                <a:cubicBezTo>
                  <a:pt x="4515616" y="2370657"/>
                  <a:pt x="4517925" y="2389769"/>
                  <a:pt x="4519328" y="2409295"/>
                </a:cubicBezTo>
                <a:lnTo>
                  <a:pt x="4519571" y="2420793"/>
                </a:lnTo>
                <a:lnTo>
                  <a:pt x="4519120" y="2421041"/>
                </a:lnTo>
                <a:cubicBezTo>
                  <a:pt x="4518201" y="2423576"/>
                  <a:pt x="4517918" y="2427373"/>
                  <a:pt x="4518471" y="2433205"/>
                </a:cubicBezTo>
                <a:lnTo>
                  <a:pt x="4461595" y="2530080"/>
                </a:lnTo>
                <a:cubicBezTo>
                  <a:pt x="4445853" y="2584934"/>
                  <a:pt x="4405533" y="2605402"/>
                  <a:pt x="4412936" y="2666699"/>
                </a:cubicBezTo>
                <a:cubicBezTo>
                  <a:pt x="4398065" y="2717991"/>
                  <a:pt x="4372927" y="2756371"/>
                  <a:pt x="4370093" y="2804588"/>
                </a:cubicBezTo>
                <a:cubicBezTo>
                  <a:pt x="4347398" y="2879436"/>
                  <a:pt x="4272392" y="2939011"/>
                  <a:pt x="4262477" y="3058637"/>
                </a:cubicBezTo>
                <a:cubicBezTo>
                  <a:pt x="4283714" y="3099999"/>
                  <a:pt x="4256160" y="3144249"/>
                  <a:pt x="4253454" y="3179447"/>
                </a:cubicBezTo>
                <a:cubicBezTo>
                  <a:pt x="4259242" y="3200557"/>
                  <a:pt x="4257117" y="3211737"/>
                  <a:pt x="4239228" y="3217364"/>
                </a:cubicBezTo>
                <a:cubicBezTo>
                  <a:pt x="4268875" y="3316502"/>
                  <a:pt x="4225924" y="3257304"/>
                  <a:pt x="4222932" y="3330364"/>
                </a:cubicBezTo>
                <a:cubicBezTo>
                  <a:pt x="4224428" y="3395928"/>
                  <a:pt x="4215196" y="3463236"/>
                  <a:pt x="4248669" y="3547193"/>
                </a:cubicBezTo>
                <a:cubicBezTo>
                  <a:pt x="4260183" y="3566053"/>
                  <a:pt x="4256781" y="3592027"/>
                  <a:pt x="4241070" y="3605210"/>
                </a:cubicBezTo>
                <a:cubicBezTo>
                  <a:pt x="4238364" y="3607478"/>
                  <a:pt x="4235392" y="3609274"/>
                  <a:pt x="4232239" y="3610540"/>
                </a:cubicBezTo>
                <a:cubicBezTo>
                  <a:pt x="4258208" y="3664330"/>
                  <a:pt x="4231517" y="3673159"/>
                  <a:pt x="4251881" y="3702764"/>
                </a:cubicBezTo>
                <a:cubicBezTo>
                  <a:pt x="4242939" y="3759891"/>
                  <a:pt x="4201773" y="3786712"/>
                  <a:pt x="4219293" y="3813528"/>
                </a:cubicBezTo>
                <a:cubicBezTo>
                  <a:pt x="4207910" y="3838914"/>
                  <a:pt x="4167663" y="3859754"/>
                  <a:pt x="4184863" y="3893255"/>
                </a:cubicBezTo>
                <a:cubicBezTo>
                  <a:pt x="4163644" y="3884625"/>
                  <a:pt x="4188862" y="3931915"/>
                  <a:pt x="4169808" y="3939619"/>
                </a:cubicBezTo>
                <a:cubicBezTo>
                  <a:pt x="4154129" y="3943837"/>
                  <a:pt x="4158129" y="3959170"/>
                  <a:pt x="4154137" y="3971517"/>
                </a:cubicBezTo>
                <a:cubicBezTo>
                  <a:pt x="4139069" y="3981495"/>
                  <a:pt x="4133844" y="4042203"/>
                  <a:pt x="4139625" y="4062614"/>
                </a:cubicBezTo>
                <a:cubicBezTo>
                  <a:pt x="4165622" y="4119195"/>
                  <a:pt x="4107101" y="4172348"/>
                  <a:pt x="4126180" y="4217749"/>
                </a:cubicBezTo>
                <a:cubicBezTo>
                  <a:pt x="4128014" y="4267056"/>
                  <a:pt x="4089563" y="4286360"/>
                  <a:pt x="4072389" y="4317623"/>
                </a:cubicBezTo>
                <a:cubicBezTo>
                  <a:pt x="4062182" y="4356545"/>
                  <a:pt x="4071264" y="4384138"/>
                  <a:pt x="4064937" y="4451279"/>
                </a:cubicBezTo>
                <a:cubicBezTo>
                  <a:pt x="4050628" y="4512697"/>
                  <a:pt x="4048851" y="4652154"/>
                  <a:pt x="4034424" y="4720470"/>
                </a:cubicBezTo>
                <a:cubicBezTo>
                  <a:pt x="3973937" y="4868361"/>
                  <a:pt x="4025760" y="4964348"/>
                  <a:pt x="4016334" y="5052878"/>
                </a:cubicBezTo>
                <a:cubicBezTo>
                  <a:pt x="3999794" y="5123327"/>
                  <a:pt x="4021855" y="5194887"/>
                  <a:pt x="3977865" y="5251650"/>
                </a:cubicBezTo>
                <a:cubicBezTo>
                  <a:pt x="3973961" y="5317292"/>
                  <a:pt x="3987477" y="5410025"/>
                  <a:pt x="3997669" y="5413392"/>
                </a:cubicBezTo>
                <a:cubicBezTo>
                  <a:pt x="3969262" y="5397845"/>
                  <a:pt x="3981248" y="5449403"/>
                  <a:pt x="3981869" y="5471875"/>
                </a:cubicBezTo>
                <a:cubicBezTo>
                  <a:pt x="3957580" y="5534944"/>
                  <a:pt x="3976666" y="5598829"/>
                  <a:pt x="3901990" y="5708604"/>
                </a:cubicBezTo>
                <a:cubicBezTo>
                  <a:pt x="3897618" y="5810136"/>
                  <a:pt x="3870199" y="5788842"/>
                  <a:pt x="3860571" y="5821275"/>
                </a:cubicBezTo>
                <a:cubicBezTo>
                  <a:pt x="3868171" y="5831278"/>
                  <a:pt x="3866949" y="5900968"/>
                  <a:pt x="3849074" y="5900679"/>
                </a:cubicBezTo>
                <a:cubicBezTo>
                  <a:pt x="3871964" y="5925143"/>
                  <a:pt x="3834226" y="5972433"/>
                  <a:pt x="3841809" y="5992005"/>
                </a:cubicBezTo>
                <a:cubicBezTo>
                  <a:pt x="3848533" y="6035132"/>
                  <a:pt x="3834497" y="6078819"/>
                  <a:pt x="3832901" y="6122412"/>
                </a:cubicBezTo>
                <a:cubicBezTo>
                  <a:pt x="3799640" y="6263751"/>
                  <a:pt x="3784898" y="6198720"/>
                  <a:pt x="3804166" y="6389843"/>
                </a:cubicBezTo>
                <a:cubicBezTo>
                  <a:pt x="3799226" y="6482285"/>
                  <a:pt x="3740829" y="6538361"/>
                  <a:pt x="3736537" y="6595214"/>
                </a:cubicBezTo>
                <a:cubicBezTo>
                  <a:pt x="3692112" y="6745846"/>
                  <a:pt x="3660956" y="6804405"/>
                  <a:pt x="3649707" y="6848925"/>
                </a:cubicBezTo>
                <a:lnTo>
                  <a:pt x="3649314" y="6857996"/>
                </a:lnTo>
                <a:lnTo>
                  <a:pt x="4585648" y="6857996"/>
                </a:lnTo>
                <a:lnTo>
                  <a:pt x="4585648" y="6857998"/>
                </a:lnTo>
                <a:lnTo>
                  <a:pt x="0" y="6857998"/>
                </a:lnTo>
                <a:close/>
              </a:path>
            </a:pathLst>
          </a:custGeom>
        </p:spPr>
      </p:pic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AABD0F-25EA-A46F-C58E-5175273B33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22119" y="2514403"/>
            <a:ext cx="5683624" cy="1829192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2400" dirty="0"/>
              <a:t>Percent of WELS congregations with </a:t>
            </a:r>
            <a:r>
              <a:rPr lang="en-US" sz="2400" b="1" dirty="0"/>
              <a:t>10 or more adult confirmations		</a:t>
            </a:r>
          </a:p>
          <a:p>
            <a:pPr marL="0" indent="0">
              <a:buNone/>
            </a:pPr>
            <a:r>
              <a:rPr lang="en-US" sz="2400" dirty="0"/>
              <a:t>			</a:t>
            </a:r>
            <a:r>
              <a:rPr lang="en-US" sz="2800" b="1" dirty="0"/>
              <a:t>8% </a:t>
            </a:r>
            <a:r>
              <a:rPr lang="en-US" sz="2800" i="1" dirty="0"/>
              <a:t>(95)</a:t>
            </a:r>
          </a:p>
          <a:p>
            <a:pPr marL="0" indent="0">
              <a:buNone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5763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1D91A-4C56-4C08-B7A6-26EABA75C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120" y="351197"/>
            <a:ext cx="5683623" cy="12160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dirty="0"/>
              <a:t>Some startling stats</a:t>
            </a:r>
            <a:br>
              <a:rPr lang="en-US" sz="2600" dirty="0"/>
            </a:br>
            <a:r>
              <a:rPr lang="en-US" sz="2600" dirty="0"/>
              <a:t>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341B5B-B72C-2FBB-F363-D57FDA8557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35"/>
          <a:stretch/>
        </p:blipFill>
        <p:spPr>
          <a:xfrm>
            <a:off x="20" y="2"/>
            <a:ext cx="4585628" cy="6857998"/>
          </a:xfrm>
          <a:custGeom>
            <a:avLst/>
            <a:gdLst/>
            <a:ahLst/>
            <a:cxnLst/>
            <a:rect l="l" t="t" r="r" b="b"/>
            <a:pathLst>
              <a:path w="4585648" h="6857998">
                <a:moveTo>
                  <a:pt x="0" y="0"/>
                </a:moveTo>
                <a:lnTo>
                  <a:pt x="3944047" y="0"/>
                </a:lnTo>
                <a:lnTo>
                  <a:pt x="3944688" y="10340"/>
                </a:lnTo>
                <a:cubicBezTo>
                  <a:pt x="3965528" y="36732"/>
                  <a:pt x="3945672" y="53579"/>
                  <a:pt x="3950304" y="81398"/>
                </a:cubicBezTo>
                <a:cubicBezTo>
                  <a:pt x="3979668" y="102733"/>
                  <a:pt x="3935739" y="103225"/>
                  <a:pt x="3930579" y="118301"/>
                </a:cubicBezTo>
                <a:lnTo>
                  <a:pt x="3930846" y="122373"/>
                </a:lnTo>
                <a:lnTo>
                  <a:pt x="3937038" y="132397"/>
                </a:lnTo>
                <a:lnTo>
                  <a:pt x="3940265" y="135982"/>
                </a:lnTo>
                <a:cubicBezTo>
                  <a:pt x="3942154" y="138523"/>
                  <a:pt x="3942977" y="140298"/>
                  <a:pt x="3943073" y="141620"/>
                </a:cubicBezTo>
                <a:cubicBezTo>
                  <a:pt x="3942998" y="141685"/>
                  <a:pt x="3942926" y="141751"/>
                  <a:pt x="3942854" y="141816"/>
                </a:cubicBezTo>
                <a:lnTo>
                  <a:pt x="3946045" y="146983"/>
                </a:lnTo>
                <a:cubicBezTo>
                  <a:pt x="3952085" y="155570"/>
                  <a:pt x="3958585" y="163800"/>
                  <a:pt x="3965281" y="171535"/>
                </a:cubicBezTo>
                <a:cubicBezTo>
                  <a:pt x="3952744" y="181711"/>
                  <a:pt x="3987015" y="208379"/>
                  <a:pt x="3955100" y="211093"/>
                </a:cubicBezTo>
                <a:cubicBezTo>
                  <a:pt x="3963231" y="221704"/>
                  <a:pt x="3979172" y="225918"/>
                  <a:pt x="3957453" y="226143"/>
                </a:cubicBezTo>
                <a:cubicBezTo>
                  <a:pt x="3959561" y="229747"/>
                  <a:pt x="3959011" y="232340"/>
                  <a:pt x="3957179" y="234484"/>
                </a:cubicBezTo>
                <a:lnTo>
                  <a:pt x="3956175" y="235199"/>
                </a:lnTo>
                <a:lnTo>
                  <a:pt x="3974755" y="258709"/>
                </a:lnTo>
                <a:cubicBezTo>
                  <a:pt x="3974810" y="259903"/>
                  <a:pt x="3974864" y="261097"/>
                  <a:pt x="3974919" y="262291"/>
                </a:cubicBezTo>
                <a:lnTo>
                  <a:pt x="3989981" y="277023"/>
                </a:lnTo>
                <a:lnTo>
                  <a:pt x="3996191" y="284947"/>
                </a:lnTo>
                <a:lnTo>
                  <a:pt x="4001190" y="286536"/>
                </a:lnTo>
                <a:cubicBezTo>
                  <a:pt x="4004786" y="288616"/>
                  <a:pt x="4007623" y="292056"/>
                  <a:pt x="4008705" y="298565"/>
                </a:cubicBezTo>
                <a:cubicBezTo>
                  <a:pt x="4008585" y="299108"/>
                  <a:pt x="4008465" y="299650"/>
                  <a:pt x="4008344" y="300194"/>
                </a:cubicBezTo>
                <a:lnTo>
                  <a:pt x="4019098" y="309203"/>
                </a:lnTo>
                <a:cubicBezTo>
                  <a:pt x="4023353" y="311943"/>
                  <a:pt x="4028131" y="314172"/>
                  <a:pt x="4033618" y="315650"/>
                </a:cubicBezTo>
                <a:cubicBezTo>
                  <a:pt x="4027964" y="354775"/>
                  <a:pt x="4065415" y="383133"/>
                  <a:pt x="4080284" y="421400"/>
                </a:cubicBezTo>
                <a:cubicBezTo>
                  <a:pt x="4052614" y="444764"/>
                  <a:pt x="4129047" y="500739"/>
                  <a:pt x="4168461" y="503092"/>
                </a:cubicBezTo>
                <a:cubicBezTo>
                  <a:pt x="4128023" y="511488"/>
                  <a:pt x="4257167" y="577423"/>
                  <a:pt x="4192557" y="560735"/>
                </a:cubicBezTo>
                <a:cubicBezTo>
                  <a:pt x="4202585" y="572893"/>
                  <a:pt x="4193454" y="589341"/>
                  <a:pt x="4176910" y="584674"/>
                </a:cubicBezTo>
                <a:cubicBezTo>
                  <a:pt x="4224177" y="618252"/>
                  <a:pt x="4225772" y="681450"/>
                  <a:pt x="4260533" y="723119"/>
                </a:cubicBezTo>
                <a:cubicBezTo>
                  <a:pt x="4242328" y="753272"/>
                  <a:pt x="4263820" y="734604"/>
                  <a:pt x="4270711" y="760720"/>
                </a:cubicBezTo>
                <a:cubicBezTo>
                  <a:pt x="4295191" y="748303"/>
                  <a:pt x="4270314" y="794183"/>
                  <a:pt x="4302509" y="789247"/>
                </a:cubicBezTo>
                <a:cubicBezTo>
                  <a:pt x="4302741" y="794159"/>
                  <a:pt x="4301954" y="799070"/>
                  <a:pt x="4300921" y="804034"/>
                </a:cubicBezTo>
                <a:cubicBezTo>
                  <a:pt x="4300749" y="804900"/>
                  <a:pt x="4300572" y="805767"/>
                  <a:pt x="4300400" y="806635"/>
                </a:cubicBezTo>
                <a:lnTo>
                  <a:pt x="4303753" y="815950"/>
                </a:lnTo>
                <a:lnTo>
                  <a:pt x="4297888" y="819940"/>
                </a:lnTo>
                <a:cubicBezTo>
                  <a:pt x="4297944" y="824938"/>
                  <a:pt x="4297999" y="829937"/>
                  <a:pt x="4298055" y="834935"/>
                </a:cubicBezTo>
                <a:cubicBezTo>
                  <a:pt x="4299172" y="840340"/>
                  <a:pt x="4301603" y="845911"/>
                  <a:pt x="4306135" y="851700"/>
                </a:cubicBezTo>
                <a:cubicBezTo>
                  <a:pt x="4332817" y="868320"/>
                  <a:pt x="4317557" y="909641"/>
                  <a:pt x="4352091" y="929754"/>
                </a:cubicBezTo>
                <a:cubicBezTo>
                  <a:pt x="4362479" y="937980"/>
                  <a:pt x="4380484" y="968513"/>
                  <a:pt x="4375270" y="977376"/>
                </a:cubicBezTo>
                <a:cubicBezTo>
                  <a:pt x="4377250" y="984377"/>
                  <a:pt x="4384849" y="990651"/>
                  <a:pt x="4377297" y="996912"/>
                </a:cubicBezTo>
                <a:cubicBezTo>
                  <a:pt x="4369005" y="1005760"/>
                  <a:pt x="4399874" y="1021625"/>
                  <a:pt x="4384684" y="1023223"/>
                </a:cubicBezTo>
                <a:cubicBezTo>
                  <a:pt x="4406172" y="1034643"/>
                  <a:pt x="4390237" y="1055523"/>
                  <a:pt x="4392472" y="1070780"/>
                </a:cubicBezTo>
                <a:cubicBezTo>
                  <a:pt x="4411832" y="1078905"/>
                  <a:pt x="4397439" y="1102903"/>
                  <a:pt x="4412067" y="1132722"/>
                </a:cubicBezTo>
                <a:cubicBezTo>
                  <a:pt x="4434025" y="1141419"/>
                  <a:pt x="4421728" y="1152870"/>
                  <a:pt x="4455281" y="1171648"/>
                </a:cubicBezTo>
                <a:cubicBezTo>
                  <a:pt x="4453907" y="1173110"/>
                  <a:pt x="4452815" y="1174775"/>
                  <a:pt x="4452047" y="1176593"/>
                </a:cubicBezTo>
                <a:cubicBezTo>
                  <a:pt x="4447572" y="1187166"/>
                  <a:pt x="4454607" y="1200545"/>
                  <a:pt x="4467755" y="1206479"/>
                </a:cubicBezTo>
                <a:lnTo>
                  <a:pt x="4498518" y="1230184"/>
                </a:lnTo>
                <a:lnTo>
                  <a:pt x="4503988" y="1239714"/>
                </a:lnTo>
                <a:cubicBezTo>
                  <a:pt x="4506730" y="1246063"/>
                  <a:pt x="4507415" y="1251722"/>
                  <a:pt x="4506821" y="1256926"/>
                </a:cubicBezTo>
                <a:lnTo>
                  <a:pt x="4502210" y="1270678"/>
                </a:lnTo>
                <a:lnTo>
                  <a:pt x="4494994" y="1272955"/>
                </a:lnTo>
                <a:lnTo>
                  <a:pt x="4495424" y="1282254"/>
                </a:lnTo>
                <a:lnTo>
                  <a:pt x="4494064" y="1284511"/>
                </a:lnTo>
                <a:cubicBezTo>
                  <a:pt x="4491436" y="1288808"/>
                  <a:pt x="4489075" y="1293117"/>
                  <a:pt x="4487745" y="1297660"/>
                </a:cubicBezTo>
                <a:cubicBezTo>
                  <a:pt x="4521914" y="1300656"/>
                  <a:pt x="4482088" y="1336801"/>
                  <a:pt x="4510831" y="1331158"/>
                </a:cubicBezTo>
                <a:cubicBezTo>
                  <a:pt x="4509485" y="1356644"/>
                  <a:pt x="4537196" y="1344587"/>
                  <a:pt x="4509149" y="1367911"/>
                </a:cubicBezTo>
                <a:cubicBezTo>
                  <a:pt x="4525575" y="1402569"/>
                  <a:pt x="4519252" y="1443943"/>
                  <a:pt x="4530734" y="1480066"/>
                </a:cubicBezTo>
                <a:lnTo>
                  <a:pt x="4531332" y="1481140"/>
                </a:lnTo>
                <a:lnTo>
                  <a:pt x="4523757" y="1500827"/>
                </a:lnTo>
                <a:lnTo>
                  <a:pt x="4517749" y="1528834"/>
                </a:lnTo>
                <a:lnTo>
                  <a:pt x="4510978" y="1526104"/>
                </a:lnTo>
                <a:cubicBezTo>
                  <a:pt x="4505305" y="1525236"/>
                  <a:pt x="4507721" y="1530251"/>
                  <a:pt x="4513177" y="1537822"/>
                </a:cubicBezTo>
                <a:lnTo>
                  <a:pt x="4515243" y="1540521"/>
                </a:lnTo>
                <a:lnTo>
                  <a:pt x="4514146" y="1545627"/>
                </a:lnTo>
                <a:cubicBezTo>
                  <a:pt x="4512031" y="1559801"/>
                  <a:pt x="4511188" y="1572109"/>
                  <a:pt x="4512185" y="1579228"/>
                </a:cubicBezTo>
                <a:cubicBezTo>
                  <a:pt x="4545845" y="1639398"/>
                  <a:pt x="4550705" y="1726741"/>
                  <a:pt x="4554335" y="1818364"/>
                </a:cubicBezTo>
                <a:cubicBezTo>
                  <a:pt x="4560401" y="1899079"/>
                  <a:pt x="4548295" y="2018831"/>
                  <a:pt x="4548582" y="2063518"/>
                </a:cubicBezTo>
                <a:lnTo>
                  <a:pt x="4556056" y="2086487"/>
                </a:lnTo>
                <a:lnTo>
                  <a:pt x="4554275" y="2089340"/>
                </a:lnTo>
                <a:cubicBezTo>
                  <a:pt x="4550593" y="2102174"/>
                  <a:pt x="4551716" y="2110234"/>
                  <a:pt x="4554956" y="2116163"/>
                </a:cubicBezTo>
                <a:lnTo>
                  <a:pt x="4560492" y="2121961"/>
                </a:lnTo>
                <a:lnTo>
                  <a:pt x="4571444" y="2176482"/>
                </a:lnTo>
                <a:lnTo>
                  <a:pt x="4575448" y="2237907"/>
                </a:lnTo>
                <a:lnTo>
                  <a:pt x="4573513" y="2238688"/>
                </a:lnTo>
                <a:cubicBezTo>
                  <a:pt x="4569330" y="2241686"/>
                  <a:pt x="4566526" y="2246244"/>
                  <a:pt x="4566533" y="2254203"/>
                </a:cubicBezTo>
                <a:cubicBezTo>
                  <a:pt x="4536852" y="2242405"/>
                  <a:pt x="4555170" y="2259280"/>
                  <a:pt x="4557814" y="2283790"/>
                </a:cubicBezTo>
                <a:cubicBezTo>
                  <a:pt x="4512304" y="2270934"/>
                  <a:pt x="4537738" y="2340304"/>
                  <a:pt x="4512647" y="2352361"/>
                </a:cubicBezTo>
                <a:cubicBezTo>
                  <a:pt x="4515616" y="2370657"/>
                  <a:pt x="4517925" y="2389769"/>
                  <a:pt x="4519328" y="2409295"/>
                </a:cubicBezTo>
                <a:lnTo>
                  <a:pt x="4519571" y="2420793"/>
                </a:lnTo>
                <a:lnTo>
                  <a:pt x="4519120" y="2421041"/>
                </a:lnTo>
                <a:cubicBezTo>
                  <a:pt x="4518201" y="2423576"/>
                  <a:pt x="4517918" y="2427373"/>
                  <a:pt x="4518471" y="2433205"/>
                </a:cubicBezTo>
                <a:lnTo>
                  <a:pt x="4461595" y="2530080"/>
                </a:lnTo>
                <a:cubicBezTo>
                  <a:pt x="4445853" y="2584934"/>
                  <a:pt x="4405533" y="2605402"/>
                  <a:pt x="4412936" y="2666699"/>
                </a:cubicBezTo>
                <a:cubicBezTo>
                  <a:pt x="4398065" y="2717991"/>
                  <a:pt x="4372927" y="2756371"/>
                  <a:pt x="4370093" y="2804588"/>
                </a:cubicBezTo>
                <a:cubicBezTo>
                  <a:pt x="4347398" y="2879436"/>
                  <a:pt x="4272392" y="2939011"/>
                  <a:pt x="4262477" y="3058637"/>
                </a:cubicBezTo>
                <a:cubicBezTo>
                  <a:pt x="4283714" y="3099999"/>
                  <a:pt x="4256160" y="3144249"/>
                  <a:pt x="4253454" y="3179447"/>
                </a:cubicBezTo>
                <a:cubicBezTo>
                  <a:pt x="4259242" y="3200557"/>
                  <a:pt x="4257117" y="3211737"/>
                  <a:pt x="4239228" y="3217364"/>
                </a:cubicBezTo>
                <a:cubicBezTo>
                  <a:pt x="4268875" y="3316502"/>
                  <a:pt x="4225924" y="3257304"/>
                  <a:pt x="4222932" y="3330364"/>
                </a:cubicBezTo>
                <a:cubicBezTo>
                  <a:pt x="4224428" y="3395928"/>
                  <a:pt x="4215196" y="3463236"/>
                  <a:pt x="4248669" y="3547193"/>
                </a:cubicBezTo>
                <a:cubicBezTo>
                  <a:pt x="4260183" y="3566053"/>
                  <a:pt x="4256781" y="3592027"/>
                  <a:pt x="4241070" y="3605210"/>
                </a:cubicBezTo>
                <a:cubicBezTo>
                  <a:pt x="4238364" y="3607478"/>
                  <a:pt x="4235392" y="3609274"/>
                  <a:pt x="4232239" y="3610540"/>
                </a:cubicBezTo>
                <a:cubicBezTo>
                  <a:pt x="4258208" y="3664330"/>
                  <a:pt x="4231517" y="3673159"/>
                  <a:pt x="4251881" y="3702764"/>
                </a:cubicBezTo>
                <a:cubicBezTo>
                  <a:pt x="4242939" y="3759891"/>
                  <a:pt x="4201773" y="3786712"/>
                  <a:pt x="4219293" y="3813528"/>
                </a:cubicBezTo>
                <a:cubicBezTo>
                  <a:pt x="4207910" y="3838914"/>
                  <a:pt x="4167663" y="3859754"/>
                  <a:pt x="4184863" y="3893255"/>
                </a:cubicBezTo>
                <a:cubicBezTo>
                  <a:pt x="4163644" y="3884625"/>
                  <a:pt x="4188862" y="3931915"/>
                  <a:pt x="4169808" y="3939619"/>
                </a:cubicBezTo>
                <a:cubicBezTo>
                  <a:pt x="4154129" y="3943837"/>
                  <a:pt x="4158129" y="3959170"/>
                  <a:pt x="4154137" y="3971517"/>
                </a:cubicBezTo>
                <a:cubicBezTo>
                  <a:pt x="4139069" y="3981495"/>
                  <a:pt x="4133844" y="4042203"/>
                  <a:pt x="4139625" y="4062614"/>
                </a:cubicBezTo>
                <a:cubicBezTo>
                  <a:pt x="4165622" y="4119195"/>
                  <a:pt x="4107101" y="4172348"/>
                  <a:pt x="4126180" y="4217749"/>
                </a:cubicBezTo>
                <a:cubicBezTo>
                  <a:pt x="4128014" y="4267056"/>
                  <a:pt x="4089563" y="4286360"/>
                  <a:pt x="4072389" y="4317623"/>
                </a:cubicBezTo>
                <a:cubicBezTo>
                  <a:pt x="4062182" y="4356545"/>
                  <a:pt x="4071264" y="4384138"/>
                  <a:pt x="4064937" y="4451279"/>
                </a:cubicBezTo>
                <a:cubicBezTo>
                  <a:pt x="4050628" y="4512697"/>
                  <a:pt x="4048851" y="4652154"/>
                  <a:pt x="4034424" y="4720470"/>
                </a:cubicBezTo>
                <a:cubicBezTo>
                  <a:pt x="3973937" y="4868361"/>
                  <a:pt x="4025760" y="4964348"/>
                  <a:pt x="4016334" y="5052878"/>
                </a:cubicBezTo>
                <a:cubicBezTo>
                  <a:pt x="3999794" y="5123327"/>
                  <a:pt x="4021855" y="5194887"/>
                  <a:pt x="3977865" y="5251650"/>
                </a:cubicBezTo>
                <a:cubicBezTo>
                  <a:pt x="3973961" y="5317292"/>
                  <a:pt x="3987477" y="5410025"/>
                  <a:pt x="3997669" y="5413392"/>
                </a:cubicBezTo>
                <a:cubicBezTo>
                  <a:pt x="3969262" y="5397845"/>
                  <a:pt x="3981248" y="5449403"/>
                  <a:pt x="3981869" y="5471875"/>
                </a:cubicBezTo>
                <a:cubicBezTo>
                  <a:pt x="3957580" y="5534944"/>
                  <a:pt x="3976666" y="5598829"/>
                  <a:pt x="3901990" y="5708604"/>
                </a:cubicBezTo>
                <a:cubicBezTo>
                  <a:pt x="3897618" y="5810136"/>
                  <a:pt x="3870199" y="5788842"/>
                  <a:pt x="3860571" y="5821275"/>
                </a:cubicBezTo>
                <a:cubicBezTo>
                  <a:pt x="3868171" y="5831278"/>
                  <a:pt x="3866949" y="5900968"/>
                  <a:pt x="3849074" y="5900679"/>
                </a:cubicBezTo>
                <a:cubicBezTo>
                  <a:pt x="3871964" y="5925143"/>
                  <a:pt x="3834226" y="5972433"/>
                  <a:pt x="3841809" y="5992005"/>
                </a:cubicBezTo>
                <a:cubicBezTo>
                  <a:pt x="3848533" y="6035132"/>
                  <a:pt x="3834497" y="6078819"/>
                  <a:pt x="3832901" y="6122412"/>
                </a:cubicBezTo>
                <a:cubicBezTo>
                  <a:pt x="3799640" y="6263751"/>
                  <a:pt x="3784898" y="6198720"/>
                  <a:pt x="3804166" y="6389843"/>
                </a:cubicBezTo>
                <a:cubicBezTo>
                  <a:pt x="3799226" y="6482285"/>
                  <a:pt x="3740829" y="6538361"/>
                  <a:pt x="3736537" y="6595214"/>
                </a:cubicBezTo>
                <a:cubicBezTo>
                  <a:pt x="3692112" y="6745846"/>
                  <a:pt x="3660956" y="6804405"/>
                  <a:pt x="3649707" y="6848925"/>
                </a:cubicBezTo>
                <a:lnTo>
                  <a:pt x="3649314" y="6857996"/>
                </a:lnTo>
                <a:lnTo>
                  <a:pt x="4585648" y="6857996"/>
                </a:lnTo>
                <a:lnTo>
                  <a:pt x="4585648" y="6857998"/>
                </a:lnTo>
                <a:lnTo>
                  <a:pt x="0" y="6857998"/>
                </a:lnTo>
                <a:close/>
              </a:path>
            </a:pathLst>
          </a:custGeom>
        </p:spPr>
      </p:pic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AABD0F-25EA-A46F-C58E-5175273B33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22119" y="1918418"/>
            <a:ext cx="5683624" cy="1216025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2400" dirty="0"/>
              <a:t>Number of adult confirmands in each of the top 10 WELS congregations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DD8C6A-9E30-6129-734B-DB787FD0491D}"/>
              </a:ext>
            </a:extLst>
          </p:cNvPr>
          <p:cNvSpPr txBox="1"/>
          <p:nvPr/>
        </p:nvSpPr>
        <p:spPr>
          <a:xfrm>
            <a:off x="5222119" y="3248478"/>
            <a:ext cx="5683624" cy="5632311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b="1" dirty="0"/>
              <a:t>84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/>
              <a:t>46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/>
              <a:t>33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/>
              <a:t>33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/>
              <a:t>32</a:t>
            </a:r>
          </a:p>
          <a:p>
            <a:pPr marL="514350" indent="-514350">
              <a:buFont typeface="+mj-lt"/>
              <a:buAutoNum type="arabicPeriod"/>
            </a:pPr>
            <a:endParaRPr lang="en-US" sz="3200" b="1" dirty="0"/>
          </a:p>
          <a:p>
            <a:pPr marL="514350" indent="-514350">
              <a:buFont typeface="+mj-lt"/>
              <a:buAutoNum type="arabicPeriod"/>
            </a:pPr>
            <a:endParaRPr lang="en-US" sz="3200" b="1" dirty="0"/>
          </a:p>
          <a:p>
            <a:pPr marL="514350" indent="-514350">
              <a:buFont typeface="+mj-lt"/>
              <a:buAutoNum type="arabicPeriod"/>
            </a:pPr>
            <a:endParaRPr lang="en-US" sz="3200" b="1" dirty="0"/>
          </a:p>
          <a:p>
            <a:pPr marL="514350" indent="-514350">
              <a:buFont typeface="+mj-lt"/>
              <a:buAutoNum type="arabicPeriod"/>
            </a:pPr>
            <a:endParaRPr lang="en-US" sz="3200" b="1" dirty="0"/>
          </a:p>
          <a:p>
            <a:pPr marL="514350" indent="-514350">
              <a:buFont typeface="+mj-lt"/>
              <a:buAutoNum type="arabicPeriod"/>
            </a:pPr>
            <a:endParaRPr lang="en-US" sz="3200" b="1" dirty="0"/>
          </a:p>
          <a:p>
            <a:pPr marL="514350" indent="-514350">
              <a:buFont typeface="+mj-lt"/>
              <a:buAutoNum type="arabicPeriod"/>
            </a:pPr>
            <a:endParaRPr lang="en-US" sz="3200" b="1" dirty="0"/>
          </a:p>
          <a:p>
            <a:pPr marL="514350" indent="-514350">
              <a:buFont typeface="+mj-lt"/>
              <a:buAutoNum type="arabicPeriod"/>
            </a:pPr>
            <a:r>
              <a:rPr lang="en-US" sz="3200" b="1" dirty="0"/>
              <a:t>30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/>
              <a:t>30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/>
              <a:t>28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/>
              <a:t>28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/>
              <a:t>27</a:t>
            </a:r>
            <a:endParaRPr lang="en-US" sz="36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6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C8B0D73-9BAF-4601-9F4B-0636F2DED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AF5068F-4385-4DDC-AE5A-E1E44D507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48095" y="0"/>
            <a:ext cx="9543905" cy="6858000"/>
          </a:xfrm>
          <a:custGeom>
            <a:avLst/>
            <a:gdLst>
              <a:gd name="connsiteX0" fmla="*/ 0 w 9543905"/>
              <a:gd name="connsiteY0" fmla="*/ 0 h 6858000"/>
              <a:gd name="connsiteX1" fmla="*/ 5842734 w 9543905"/>
              <a:gd name="connsiteY1" fmla="*/ 0 h 6858000"/>
              <a:gd name="connsiteX2" fmla="*/ 9543905 w 9543905"/>
              <a:gd name="connsiteY2" fmla="*/ 0 h 6858000"/>
              <a:gd name="connsiteX3" fmla="*/ 9543905 w 9543905"/>
              <a:gd name="connsiteY3" fmla="*/ 6858000 h 6858000"/>
              <a:gd name="connsiteX4" fmla="*/ 113035 w 9543905"/>
              <a:gd name="connsiteY4" fmla="*/ 6858000 h 6858000"/>
              <a:gd name="connsiteX5" fmla="*/ 115048 w 9543905"/>
              <a:gd name="connsiteY5" fmla="*/ 6806616 h 6858000"/>
              <a:gd name="connsiteX6" fmla="*/ 133345 w 9543905"/>
              <a:gd name="connsiteY6" fmla="*/ 6699516 h 6858000"/>
              <a:gd name="connsiteX7" fmla="*/ 146630 w 9543905"/>
              <a:gd name="connsiteY7" fmla="*/ 6663803 h 6858000"/>
              <a:gd name="connsiteX8" fmla="*/ 168465 w 9543905"/>
              <a:gd name="connsiteY8" fmla="*/ 6603822 h 6858000"/>
              <a:gd name="connsiteX9" fmla="*/ 182787 w 9543905"/>
              <a:gd name="connsiteY9" fmla="*/ 6531864 h 6858000"/>
              <a:gd name="connsiteX10" fmla="*/ 194216 w 9543905"/>
              <a:gd name="connsiteY10" fmla="*/ 6492765 h 6858000"/>
              <a:gd name="connsiteX11" fmla="*/ 213675 w 9543905"/>
              <a:gd name="connsiteY11" fmla="*/ 6439094 h 6858000"/>
              <a:gd name="connsiteX12" fmla="*/ 245570 w 9543905"/>
              <a:gd name="connsiteY12" fmla="*/ 6358480 h 6858000"/>
              <a:gd name="connsiteX13" fmla="*/ 258381 w 9543905"/>
              <a:gd name="connsiteY13" fmla="*/ 6310095 h 6858000"/>
              <a:gd name="connsiteX14" fmla="*/ 299437 w 9543905"/>
              <a:gd name="connsiteY14" fmla="*/ 6179986 h 6858000"/>
              <a:gd name="connsiteX15" fmla="*/ 352806 w 9543905"/>
              <a:gd name="connsiteY15" fmla="*/ 6054139 h 6858000"/>
              <a:gd name="connsiteX16" fmla="*/ 395865 w 9543905"/>
              <a:gd name="connsiteY16" fmla="*/ 5960500 h 6858000"/>
              <a:gd name="connsiteX17" fmla="*/ 396933 w 9543905"/>
              <a:gd name="connsiteY17" fmla="*/ 5948942 h 6858000"/>
              <a:gd name="connsiteX18" fmla="*/ 397312 w 9543905"/>
              <a:gd name="connsiteY18" fmla="*/ 5948720 h 6858000"/>
              <a:gd name="connsiteX19" fmla="*/ 397625 w 9543905"/>
              <a:gd name="connsiteY19" fmla="*/ 5937773 h 6858000"/>
              <a:gd name="connsiteX20" fmla="*/ 396513 w 9543905"/>
              <a:gd name="connsiteY20" fmla="*/ 5917147 h 6858000"/>
              <a:gd name="connsiteX21" fmla="*/ 400473 w 9543905"/>
              <a:gd name="connsiteY21" fmla="*/ 5919724 h 6858000"/>
              <a:gd name="connsiteX22" fmla="*/ 412664 w 9543905"/>
              <a:gd name="connsiteY22" fmla="*/ 5903746 h 6858000"/>
              <a:gd name="connsiteX23" fmla="*/ 414169 w 9543905"/>
              <a:gd name="connsiteY23" fmla="*/ 5903208 h 6858000"/>
              <a:gd name="connsiteX24" fmla="*/ 413727 w 9543905"/>
              <a:gd name="connsiteY24" fmla="*/ 5898076 h 6858000"/>
              <a:gd name="connsiteX25" fmla="*/ 403782 w 9543905"/>
              <a:gd name="connsiteY25" fmla="*/ 5872729 h 6858000"/>
              <a:gd name="connsiteX26" fmla="*/ 434241 w 9543905"/>
              <a:gd name="connsiteY26" fmla="*/ 5827091 h 6858000"/>
              <a:gd name="connsiteX27" fmla="*/ 448249 w 9543905"/>
              <a:gd name="connsiteY27" fmla="*/ 5779409 h 6858000"/>
              <a:gd name="connsiteX28" fmla="*/ 449380 w 9543905"/>
              <a:gd name="connsiteY28" fmla="*/ 5776821 h 6858000"/>
              <a:gd name="connsiteX29" fmla="*/ 450993 w 9543905"/>
              <a:gd name="connsiteY29" fmla="*/ 5776128 h 6858000"/>
              <a:gd name="connsiteX30" fmla="*/ 450629 w 9543905"/>
              <a:gd name="connsiteY30" fmla="*/ 5769741 h 6858000"/>
              <a:gd name="connsiteX31" fmla="*/ 452931 w 9543905"/>
              <a:gd name="connsiteY31" fmla="*/ 5689610 h 6858000"/>
              <a:gd name="connsiteX32" fmla="*/ 467780 w 9543905"/>
              <a:gd name="connsiteY32" fmla="*/ 5558397 h 6858000"/>
              <a:gd name="connsiteX33" fmla="*/ 472240 w 9543905"/>
              <a:gd name="connsiteY33" fmla="*/ 5399206 h 6858000"/>
              <a:gd name="connsiteX34" fmla="*/ 476924 w 9543905"/>
              <a:gd name="connsiteY34" fmla="*/ 5371442 h 6858000"/>
              <a:gd name="connsiteX35" fmla="*/ 480171 w 9543905"/>
              <a:gd name="connsiteY35" fmla="*/ 5370976 h 6858000"/>
              <a:gd name="connsiteX36" fmla="*/ 480955 w 9543905"/>
              <a:gd name="connsiteY36" fmla="*/ 5366567 h 6858000"/>
              <a:gd name="connsiteX37" fmla="*/ 478302 w 9543905"/>
              <a:gd name="connsiteY37" fmla="*/ 5363282 h 6858000"/>
              <a:gd name="connsiteX38" fmla="*/ 479189 w 9543905"/>
              <a:gd name="connsiteY38" fmla="*/ 5358023 h 6858000"/>
              <a:gd name="connsiteX39" fmla="*/ 480748 w 9543905"/>
              <a:gd name="connsiteY39" fmla="*/ 5343820 h 6858000"/>
              <a:gd name="connsiteX40" fmla="*/ 486553 w 9543905"/>
              <a:gd name="connsiteY40" fmla="*/ 5338013 h 6858000"/>
              <a:gd name="connsiteX41" fmla="*/ 486699 w 9543905"/>
              <a:gd name="connsiteY41" fmla="*/ 5337090 h 6858000"/>
              <a:gd name="connsiteX42" fmla="*/ 485890 w 9543905"/>
              <a:gd name="connsiteY42" fmla="*/ 5328734 h 6858000"/>
              <a:gd name="connsiteX43" fmla="*/ 486120 w 9543905"/>
              <a:gd name="connsiteY43" fmla="*/ 5308370 h 6858000"/>
              <a:gd name="connsiteX44" fmla="*/ 486426 w 9543905"/>
              <a:gd name="connsiteY44" fmla="*/ 5308221 h 6858000"/>
              <a:gd name="connsiteX45" fmla="*/ 485506 w 9543905"/>
              <a:gd name="connsiteY45" fmla="*/ 5294605 h 6858000"/>
              <a:gd name="connsiteX46" fmla="*/ 491057 w 9543905"/>
              <a:gd name="connsiteY46" fmla="*/ 5282657 h 6858000"/>
              <a:gd name="connsiteX47" fmla="*/ 483922 w 9543905"/>
              <a:gd name="connsiteY47" fmla="*/ 5267541 h 6858000"/>
              <a:gd name="connsiteX48" fmla="*/ 491468 w 9543905"/>
              <a:gd name="connsiteY48" fmla="*/ 5246672 h 6858000"/>
              <a:gd name="connsiteX49" fmla="*/ 486307 w 9543905"/>
              <a:gd name="connsiteY49" fmla="*/ 5192552 h 6858000"/>
              <a:gd name="connsiteX50" fmla="*/ 459588 w 9543905"/>
              <a:gd name="connsiteY50" fmla="*/ 4987201 h 6858000"/>
              <a:gd name="connsiteX51" fmla="*/ 467423 w 9543905"/>
              <a:gd name="connsiteY51" fmla="*/ 4870985 h 6858000"/>
              <a:gd name="connsiteX52" fmla="*/ 467484 w 9543905"/>
              <a:gd name="connsiteY52" fmla="*/ 4868602 h 6858000"/>
              <a:gd name="connsiteX53" fmla="*/ 474862 w 9543905"/>
              <a:gd name="connsiteY53" fmla="*/ 4813579 h 6858000"/>
              <a:gd name="connsiteX54" fmla="*/ 477179 w 9543905"/>
              <a:gd name="connsiteY54" fmla="*/ 4740625 h 6858000"/>
              <a:gd name="connsiteX55" fmla="*/ 493578 w 9543905"/>
              <a:gd name="connsiteY55" fmla="*/ 4668390 h 6858000"/>
              <a:gd name="connsiteX56" fmla="*/ 492448 w 9543905"/>
              <a:gd name="connsiteY56" fmla="*/ 4574647 h 6858000"/>
              <a:gd name="connsiteX57" fmla="*/ 494912 w 9543905"/>
              <a:gd name="connsiteY57" fmla="*/ 4570352 h 6858000"/>
              <a:gd name="connsiteX58" fmla="*/ 498070 w 9543905"/>
              <a:gd name="connsiteY58" fmla="*/ 4551981 h 6858000"/>
              <a:gd name="connsiteX59" fmla="*/ 507334 w 9543905"/>
              <a:gd name="connsiteY59" fmla="*/ 4548274 h 6858000"/>
              <a:gd name="connsiteX60" fmla="*/ 518089 w 9543905"/>
              <a:gd name="connsiteY60" fmla="*/ 4521680 h 6858000"/>
              <a:gd name="connsiteX61" fmla="*/ 521565 w 9543905"/>
              <a:gd name="connsiteY61" fmla="*/ 4487456 h 6858000"/>
              <a:gd name="connsiteX62" fmla="*/ 528714 w 9543905"/>
              <a:gd name="connsiteY62" fmla="*/ 4323362 h 6858000"/>
              <a:gd name="connsiteX63" fmla="*/ 538339 w 9543905"/>
              <a:gd name="connsiteY63" fmla="*/ 4226015 h 6858000"/>
              <a:gd name="connsiteX64" fmla="*/ 561579 w 9543905"/>
              <a:gd name="connsiteY64" fmla="*/ 4139640 h 6858000"/>
              <a:gd name="connsiteX65" fmla="*/ 587826 w 9543905"/>
              <a:gd name="connsiteY65" fmla="*/ 4051175 h 6858000"/>
              <a:gd name="connsiteX66" fmla="*/ 611782 w 9543905"/>
              <a:gd name="connsiteY66" fmla="*/ 3930565 h 6858000"/>
              <a:gd name="connsiteX67" fmla="*/ 601463 w 9543905"/>
              <a:gd name="connsiteY67" fmla="*/ 3870459 h 6858000"/>
              <a:gd name="connsiteX68" fmla="*/ 600475 w 9543905"/>
              <a:gd name="connsiteY68" fmla="*/ 3830272 h 6858000"/>
              <a:gd name="connsiteX69" fmla="*/ 626389 w 9543905"/>
              <a:gd name="connsiteY69" fmla="*/ 3742026 h 6858000"/>
              <a:gd name="connsiteX70" fmla="*/ 624630 w 9543905"/>
              <a:gd name="connsiteY70" fmla="*/ 3540743 h 6858000"/>
              <a:gd name="connsiteX71" fmla="*/ 624342 w 9543905"/>
              <a:gd name="connsiteY71" fmla="*/ 3381705 h 6858000"/>
              <a:gd name="connsiteX72" fmla="*/ 633622 w 9543905"/>
              <a:gd name="connsiteY72" fmla="*/ 3312232 h 6858000"/>
              <a:gd name="connsiteX73" fmla="*/ 633589 w 9543905"/>
              <a:gd name="connsiteY73" fmla="*/ 3200114 h 6858000"/>
              <a:gd name="connsiteX74" fmla="*/ 596964 w 9543905"/>
              <a:gd name="connsiteY74" fmla="*/ 3046420 h 6858000"/>
              <a:gd name="connsiteX75" fmla="*/ 580466 w 9543905"/>
              <a:gd name="connsiteY75" fmla="*/ 2973584 h 6858000"/>
              <a:gd name="connsiteX76" fmla="*/ 546593 w 9543905"/>
              <a:gd name="connsiteY76" fmla="*/ 2905280 h 6858000"/>
              <a:gd name="connsiteX77" fmla="*/ 532528 w 9543905"/>
              <a:gd name="connsiteY77" fmla="*/ 2866431 h 6858000"/>
              <a:gd name="connsiteX78" fmla="*/ 519586 w 9543905"/>
              <a:gd name="connsiteY78" fmla="*/ 2811740 h 6858000"/>
              <a:gd name="connsiteX79" fmla="*/ 515093 w 9543905"/>
              <a:gd name="connsiteY79" fmla="*/ 2731228 h 6858000"/>
              <a:gd name="connsiteX80" fmla="*/ 512818 w 9543905"/>
              <a:gd name="connsiteY80" fmla="*/ 2709472 h 6858000"/>
              <a:gd name="connsiteX81" fmla="*/ 507087 w 9543905"/>
              <a:gd name="connsiteY81" fmla="*/ 2703419 h 6858000"/>
              <a:gd name="connsiteX82" fmla="*/ 506754 w 9543905"/>
              <a:gd name="connsiteY82" fmla="*/ 2700412 h 6858000"/>
              <a:gd name="connsiteX83" fmla="*/ 504932 w 9543905"/>
              <a:gd name="connsiteY83" fmla="*/ 2693732 h 6858000"/>
              <a:gd name="connsiteX84" fmla="*/ 510467 w 9543905"/>
              <a:gd name="connsiteY84" fmla="*/ 2692400 h 6858000"/>
              <a:gd name="connsiteX85" fmla="*/ 518323 w 9543905"/>
              <a:gd name="connsiteY85" fmla="*/ 2680281 h 6858000"/>
              <a:gd name="connsiteX86" fmla="*/ 498585 w 9543905"/>
              <a:gd name="connsiteY86" fmla="*/ 2643422 h 6858000"/>
              <a:gd name="connsiteX87" fmla="*/ 496335 w 9543905"/>
              <a:gd name="connsiteY87" fmla="*/ 2638976 h 6858000"/>
              <a:gd name="connsiteX88" fmla="*/ 500927 w 9543905"/>
              <a:gd name="connsiteY88" fmla="*/ 2633025 h 6858000"/>
              <a:gd name="connsiteX89" fmla="*/ 494667 w 9543905"/>
              <a:gd name="connsiteY89" fmla="*/ 2551656 h 6858000"/>
              <a:gd name="connsiteX90" fmla="*/ 451967 w 9543905"/>
              <a:gd name="connsiteY90" fmla="*/ 2435035 h 6858000"/>
              <a:gd name="connsiteX91" fmla="*/ 428919 w 9543905"/>
              <a:gd name="connsiteY91" fmla="*/ 2154428 h 6858000"/>
              <a:gd name="connsiteX92" fmla="*/ 437429 w 9543905"/>
              <a:gd name="connsiteY92" fmla="*/ 2109159 h 6858000"/>
              <a:gd name="connsiteX93" fmla="*/ 427197 w 9543905"/>
              <a:gd name="connsiteY93" fmla="*/ 1941070 h 6858000"/>
              <a:gd name="connsiteX94" fmla="*/ 418479 w 9543905"/>
              <a:gd name="connsiteY94" fmla="*/ 1762854 h 6858000"/>
              <a:gd name="connsiteX95" fmla="*/ 384196 w 9543905"/>
              <a:gd name="connsiteY95" fmla="*/ 1551024 h 6858000"/>
              <a:gd name="connsiteX96" fmla="*/ 383609 w 9543905"/>
              <a:gd name="connsiteY96" fmla="*/ 1346413 h 6858000"/>
              <a:gd name="connsiteX97" fmla="*/ 391601 w 9543905"/>
              <a:gd name="connsiteY97" fmla="*/ 1291575 h 6858000"/>
              <a:gd name="connsiteX98" fmla="*/ 397626 w 9543905"/>
              <a:gd name="connsiteY98" fmla="*/ 1281803 h 6858000"/>
              <a:gd name="connsiteX99" fmla="*/ 393645 w 9543905"/>
              <a:gd name="connsiteY99" fmla="*/ 1279388 h 6858000"/>
              <a:gd name="connsiteX100" fmla="*/ 374754 w 9543905"/>
              <a:gd name="connsiteY100" fmla="*/ 1278565 h 6858000"/>
              <a:gd name="connsiteX101" fmla="*/ 374525 w 9543905"/>
              <a:gd name="connsiteY101" fmla="*/ 1256221 h 6858000"/>
              <a:gd name="connsiteX102" fmla="*/ 374689 w 9543905"/>
              <a:gd name="connsiteY102" fmla="*/ 1252267 h 6858000"/>
              <a:gd name="connsiteX103" fmla="*/ 370937 w 9543905"/>
              <a:gd name="connsiteY103" fmla="*/ 1238629 h 6858000"/>
              <a:gd name="connsiteX104" fmla="*/ 375383 w 9543905"/>
              <a:gd name="connsiteY104" fmla="*/ 1232055 h 6858000"/>
              <a:gd name="connsiteX105" fmla="*/ 373681 w 9543905"/>
              <a:gd name="connsiteY105" fmla="*/ 1209574 h 6858000"/>
              <a:gd name="connsiteX106" fmla="*/ 365238 w 9543905"/>
              <a:gd name="connsiteY106" fmla="*/ 1185229 h 6858000"/>
              <a:gd name="connsiteX107" fmla="*/ 319012 w 9543905"/>
              <a:gd name="connsiteY107" fmla="*/ 1072728 h 6858000"/>
              <a:gd name="connsiteX108" fmla="*/ 294836 w 9543905"/>
              <a:gd name="connsiteY108" fmla="*/ 1003603 h 6858000"/>
              <a:gd name="connsiteX109" fmla="*/ 291121 w 9543905"/>
              <a:gd name="connsiteY109" fmla="*/ 974494 h 6858000"/>
              <a:gd name="connsiteX110" fmla="*/ 282255 w 9543905"/>
              <a:gd name="connsiteY110" fmla="*/ 935756 h 6858000"/>
              <a:gd name="connsiteX111" fmla="*/ 270842 w 9543905"/>
              <a:gd name="connsiteY111" fmla="*/ 865189 h 6858000"/>
              <a:gd name="connsiteX112" fmla="*/ 248146 w 9543905"/>
              <a:gd name="connsiteY112" fmla="*/ 774216 h 6858000"/>
              <a:gd name="connsiteX113" fmla="*/ 224374 w 9543905"/>
              <a:gd name="connsiteY113" fmla="*/ 737534 h 6858000"/>
              <a:gd name="connsiteX114" fmla="*/ 217373 w 9543905"/>
              <a:gd name="connsiteY114" fmla="*/ 729972 h 6858000"/>
              <a:gd name="connsiteX115" fmla="*/ 217676 w 9543905"/>
              <a:gd name="connsiteY115" fmla="*/ 725436 h 6858000"/>
              <a:gd name="connsiteX116" fmla="*/ 208900 w 9543905"/>
              <a:gd name="connsiteY116" fmla="*/ 698394 h 6858000"/>
              <a:gd name="connsiteX117" fmla="*/ 211888 w 9543905"/>
              <a:gd name="connsiteY117" fmla="*/ 667375 h 6858000"/>
              <a:gd name="connsiteX118" fmla="*/ 211018 w 9543905"/>
              <a:gd name="connsiteY118" fmla="*/ 666178 h 6858000"/>
              <a:gd name="connsiteX119" fmla="*/ 214525 w 9543905"/>
              <a:gd name="connsiteY119" fmla="*/ 662883 h 6858000"/>
              <a:gd name="connsiteX120" fmla="*/ 215214 w 9543905"/>
              <a:gd name="connsiteY120" fmla="*/ 657121 h 6858000"/>
              <a:gd name="connsiteX121" fmla="*/ 210708 w 9543905"/>
              <a:gd name="connsiteY121" fmla="*/ 642424 h 6858000"/>
              <a:gd name="connsiteX122" fmla="*/ 207958 w 9543905"/>
              <a:gd name="connsiteY122" fmla="*/ 637069 h 6858000"/>
              <a:gd name="connsiteX123" fmla="*/ 206178 w 9543905"/>
              <a:gd name="connsiteY123" fmla="*/ 628866 h 6858000"/>
              <a:gd name="connsiteX124" fmla="*/ 206470 w 9543905"/>
              <a:gd name="connsiteY124" fmla="*/ 628611 h 6858000"/>
              <a:gd name="connsiteX125" fmla="*/ 188537 w 9543905"/>
              <a:gd name="connsiteY125" fmla="*/ 584651 h 6858000"/>
              <a:gd name="connsiteX126" fmla="*/ 209579 w 9543905"/>
              <a:gd name="connsiteY126" fmla="*/ 529877 h 6858000"/>
              <a:gd name="connsiteX127" fmla="*/ 210596 w 9543905"/>
              <a:gd name="connsiteY127" fmla="*/ 508458 h 6858000"/>
              <a:gd name="connsiteX128" fmla="*/ 212933 w 9543905"/>
              <a:gd name="connsiteY128" fmla="*/ 496732 h 6858000"/>
              <a:gd name="connsiteX129" fmla="*/ 199102 w 9543905"/>
              <a:gd name="connsiteY129" fmla="*/ 460965 h 6858000"/>
              <a:gd name="connsiteX130" fmla="*/ 186473 w 9543905"/>
              <a:gd name="connsiteY130" fmla="*/ 433741 h 6858000"/>
              <a:gd name="connsiteX131" fmla="*/ 181436 w 9543905"/>
              <a:gd name="connsiteY131" fmla="*/ 421997 h 6858000"/>
              <a:gd name="connsiteX132" fmla="*/ 170704 w 9543905"/>
              <a:gd name="connsiteY132" fmla="*/ 401642 h 6858000"/>
              <a:gd name="connsiteX133" fmla="*/ 171505 w 9543905"/>
              <a:gd name="connsiteY133" fmla="*/ 399386 h 6858000"/>
              <a:gd name="connsiteX134" fmla="*/ 161629 w 9543905"/>
              <a:gd name="connsiteY134" fmla="*/ 385688 h 6858000"/>
              <a:gd name="connsiteX135" fmla="*/ 127466 w 9543905"/>
              <a:gd name="connsiteY135" fmla="*/ 336100 h 6858000"/>
              <a:gd name="connsiteX136" fmla="*/ 41200 w 9543905"/>
              <a:gd name="connsiteY136" fmla="*/ 98593 h 6858000"/>
              <a:gd name="connsiteX137" fmla="*/ 7716 w 9543905"/>
              <a:gd name="connsiteY137" fmla="*/ 2983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9543905" h="6858000">
                <a:moveTo>
                  <a:pt x="0" y="0"/>
                </a:moveTo>
                <a:lnTo>
                  <a:pt x="5842734" y="0"/>
                </a:lnTo>
                <a:lnTo>
                  <a:pt x="9543905" y="0"/>
                </a:lnTo>
                <a:lnTo>
                  <a:pt x="9543905" y="6858000"/>
                </a:lnTo>
                <a:lnTo>
                  <a:pt x="113035" y="6858000"/>
                </a:lnTo>
                <a:lnTo>
                  <a:pt x="115048" y="6806616"/>
                </a:lnTo>
                <a:cubicBezTo>
                  <a:pt x="120726" y="6737180"/>
                  <a:pt x="153136" y="6794589"/>
                  <a:pt x="133345" y="6699516"/>
                </a:cubicBezTo>
                <a:cubicBezTo>
                  <a:pt x="148185" y="6694616"/>
                  <a:pt x="150415" y="6684031"/>
                  <a:pt x="146630" y="6663803"/>
                </a:cubicBezTo>
                <a:cubicBezTo>
                  <a:pt x="150398" y="6630381"/>
                  <a:pt x="183953" y="6643711"/>
                  <a:pt x="168465" y="6603822"/>
                </a:cubicBezTo>
                <a:cubicBezTo>
                  <a:pt x="179548" y="6578564"/>
                  <a:pt x="178495" y="6550373"/>
                  <a:pt x="182787" y="6531864"/>
                </a:cubicBezTo>
                <a:cubicBezTo>
                  <a:pt x="189730" y="6508814"/>
                  <a:pt x="191600" y="6519897"/>
                  <a:pt x="194216" y="6492765"/>
                </a:cubicBezTo>
                <a:cubicBezTo>
                  <a:pt x="200678" y="6460921"/>
                  <a:pt x="167243" y="6450335"/>
                  <a:pt x="213675" y="6439094"/>
                </a:cubicBezTo>
                <a:cubicBezTo>
                  <a:pt x="208532" y="6401962"/>
                  <a:pt x="228708" y="6401544"/>
                  <a:pt x="245570" y="6358480"/>
                </a:cubicBezTo>
                <a:cubicBezTo>
                  <a:pt x="237964" y="6335720"/>
                  <a:pt x="245657" y="6321909"/>
                  <a:pt x="258381" y="6310095"/>
                </a:cubicBezTo>
                <a:cubicBezTo>
                  <a:pt x="262827" y="6264292"/>
                  <a:pt x="285034" y="6228413"/>
                  <a:pt x="299437" y="6179986"/>
                </a:cubicBezTo>
                <a:lnTo>
                  <a:pt x="352806" y="6054139"/>
                </a:lnTo>
                <a:lnTo>
                  <a:pt x="395865" y="5960500"/>
                </a:lnTo>
                <a:cubicBezTo>
                  <a:pt x="395672" y="5954937"/>
                  <a:pt x="396070" y="5951333"/>
                  <a:pt x="396933" y="5948942"/>
                </a:cubicBezTo>
                <a:lnTo>
                  <a:pt x="397312" y="5948720"/>
                </a:lnTo>
                <a:lnTo>
                  <a:pt x="397625" y="5937773"/>
                </a:lnTo>
                <a:lnTo>
                  <a:pt x="396513" y="5917147"/>
                </a:lnTo>
                <a:lnTo>
                  <a:pt x="400473" y="5919724"/>
                </a:lnTo>
                <a:cubicBezTo>
                  <a:pt x="404305" y="5911737"/>
                  <a:pt x="408278" y="5906850"/>
                  <a:pt x="412664" y="5903746"/>
                </a:cubicBezTo>
                <a:lnTo>
                  <a:pt x="414169" y="5903208"/>
                </a:lnTo>
                <a:lnTo>
                  <a:pt x="413727" y="5898076"/>
                </a:lnTo>
                <a:cubicBezTo>
                  <a:pt x="411857" y="5889335"/>
                  <a:pt x="408715" y="5880830"/>
                  <a:pt x="403782" y="5872729"/>
                </a:cubicBezTo>
                <a:cubicBezTo>
                  <a:pt x="417521" y="5859140"/>
                  <a:pt x="427120" y="5843731"/>
                  <a:pt x="434241" y="5827091"/>
                </a:cubicBezTo>
                <a:lnTo>
                  <a:pt x="448249" y="5779409"/>
                </a:lnTo>
                <a:lnTo>
                  <a:pt x="449380" y="5776821"/>
                </a:lnTo>
                <a:lnTo>
                  <a:pt x="450993" y="5776128"/>
                </a:lnTo>
                <a:lnTo>
                  <a:pt x="450629" y="5769741"/>
                </a:lnTo>
                <a:lnTo>
                  <a:pt x="452931" y="5689610"/>
                </a:lnTo>
                <a:lnTo>
                  <a:pt x="467780" y="5558397"/>
                </a:lnTo>
                <a:lnTo>
                  <a:pt x="472240" y="5399206"/>
                </a:lnTo>
                <a:lnTo>
                  <a:pt x="476924" y="5371442"/>
                </a:lnTo>
                <a:lnTo>
                  <a:pt x="480171" y="5370976"/>
                </a:lnTo>
                <a:cubicBezTo>
                  <a:pt x="482187" y="5369956"/>
                  <a:pt x="482137" y="5368514"/>
                  <a:pt x="480955" y="5366567"/>
                </a:cubicBezTo>
                <a:lnTo>
                  <a:pt x="478302" y="5363282"/>
                </a:lnTo>
                <a:lnTo>
                  <a:pt x="479189" y="5358023"/>
                </a:lnTo>
                <a:lnTo>
                  <a:pt x="480748" y="5343820"/>
                </a:lnTo>
                <a:lnTo>
                  <a:pt x="486553" y="5338013"/>
                </a:lnTo>
                <a:lnTo>
                  <a:pt x="486699" y="5337090"/>
                </a:lnTo>
                <a:lnTo>
                  <a:pt x="485890" y="5328734"/>
                </a:lnTo>
                <a:cubicBezTo>
                  <a:pt x="485260" y="5319876"/>
                  <a:pt x="485157" y="5312696"/>
                  <a:pt x="486120" y="5308370"/>
                </a:cubicBezTo>
                <a:lnTo>
                  <a:pt x="486426" y="5308221"/>
                </a:lnTo>
                <a:lnTo>
                  <a:pt x="485506" y="5294605"/>
                </a:lnTo>
                <a:cubicBezTo>
                  <a:pt x="485962" y="5289997"/>
                  <a:pt x="487513" y="5285876"/>
                  <a:pt x="491057" y="5282657"/>
                </a:cubicBezTo>
                <a:lnTo>
                  <a:pt x="483922" y="5267541"/>
                </a:lnTo>
                <a:lnTo>
                  <a:pt x="491468" y="5246672"/>
                </a:lnTo>
                <a:cubicBezTo>
                  <a:pt x="497365" y="5227652"/>
                  <a:pt x="499424" y="5208939"/>
                  <a:pt x="486307" y="5192552"/>
                </a:cubicBezTo>
                <a:cubicBezTo>
                  <a:pt x="485311" y="5146540"/>
                  <a:pt x="462737" y="5040796"/>
                  <a:pt x="459588" y="4987201"/>
                </a:cubicBezTo>
                <a:cubicBezTo>
                  <a:pt x="438956" y="4958874"/>
                  <a:pt x="465515" y="4905977"/>
                  <a:pt x="467423" y="4870985"/>
                </a:cubicBezTo>
                <a:lnTo>
                  <a:pt x="467484" y="4868602"/>
                </a:lnTo>
                <a:lnTo>
                  <a:pt x="474862" y="4813579"/>
                </a:lnTo>
                <a:cubicBezTo>
                  <a:pt x="477584" y="4788540"/>
                  <a:pt x="478995" y="4763984"/>
                  <a:pt x="477179" y="4740625"/>
                </a:cubicBezTo>
                <a:cubicBezTo>
                  <a:pt x="518893" y="4697719"/>
                  <a:pt x="481998" y="4718465"/>
                  <a:pt x="493578" y="4668390"/>
                </a:cubicBezTo>
                <a:cubicBezTo>
                  <a:pt x="496122" y="4640728"/>
                  <a:pt x="492225" y="4590987"/>
                  <a:pt x="492448" y="4574647"/>
                </a:cubicBezTo>
                <a:lnTo>
                  <a:pt x="494912" y="4570352"/>
                </a:lnTo>
                <a:lnTo>
                  <a:pt x="498070" y="4551981"/>
                </a:lnTo>
                <a:lnTo>
                  <a:pt x="507334" y="4548274"/>
                </a:lnTo>
                <a:lnTo>
                  <a:pt x="518089" y="4521680"/>
                </a:lnTo>
                <a:cubicBezTo>
                  <a:pt x="520825" y="4511494"/>
                  <a:pt x="522251" y="4500266"/>
                  <a:pt x="521565" y="4487456"/>
                </a:cubicBezTo>
                <a:cubicBezTo>
                  <a:pt x="504782" y="4442892"/>
                  <a:pt x="551449" y="4378573"/>
                  <a:pt x="528714" y="4323362"/>
                </a:cubicBezTo>
                <a:cubicBezTo>
                  <a:pt x="523463" y="4302911"/>
                  <a:pt x="526228" y="4238701"/>
                  <a:pt x="538339" y="4226015"/>
                </a:cubicBezTo>
                <a:cubicBezTo>
                  <a:pt x="543816" y="4195395"/>
                  <a:pt x="553332" y="4168781"/>
                  <a:pt x="561579" y="4139640"/>
                </a:cubicBezTo>
                <a:cubicBezTo>
                  <a:pt x="546635" y="4107220"/>
                  <a:pt x="579122" y="4079408"/>
                  <a:pt x="587826" y="4051175"/>
                </a:cubicBezTo>
                <a:cubicBezTo>
                  <a:pt x="572784" y="4025794"/>
                  <a:pt x="605875" y="3991589"/>
                  <a:pt x="611782" y="3930565"/>
                </a:cubicBezTo>
                <a:cubicBezTo>
                  <a:pt x="594341" y="3902693"/>
                  <a:pt x="624108" y="3922757"/>
                  <a:pt x="601463" y="3870459"/>
                </a:cubicBezTo>
                <a:cubicBezTo>
                  <a:pt x="604016" y="3868663"/>
                  <a:pt x="596319" y="3851678"/>
                  <a:pt x="600475" y="3830272"/>
                </a:cubicBezTo>
                <a:cubicBezTo>
                  <a:pt x="604629" y="3808867"/>
                  <a:pt x="636306" y="3759999"/>
                  <a:pt x="626389" y="3742026"/>
                </a:cubicBezTo>
                <a:cubicBezTo>
                  <a:pt x="624520" y="3674540"/>
                  <a:pt x="625508" y="3604893"/>
                  <a:pt x="624630" y="3540743"/>
                </a:cubicBezTo>
                <a:cubicBezTo>
                  <a:pt x="623150" y="3469338"/>
                  <a:pt x="620481" y="3427862"/>
                  <a:pt x="624342" y="3381705"/>
                </a:cubicBezTo>
                <a:cubicBezTo>
                  <a:pt x="642605" y="3390744"/>
                  <a:pt x="615319" y="3292687"/>
                  <a:pt x="633622" y="3312232"/>
                </a:cubicBezTo>
                <a:cubicBezTo>
                  <a:pt x="652296" y="3290233"/>
                  <a:pt x="617155" y="3222214"/>
                  <a:pt x="633589" y="3200114"/>
                </a:cubicBezTo>
                <a:cubicBezTo>
                  <a:pt x="632592" y="3132949"/>
                  <a:pt x="601583" y="3105373"/>
                  <a:pt x="596964" y="3046420"/>
                </a:cubicBezTo>
                <a:lnTo>
                  <a:pt x="580466" y="2973584"/>
                </a:lnTo>
                <a:cubicBezTo>
                  <a:pt x="562837" y="2968165"/>
                  <a:pt x="564222" y="2910699"/>
                  <a:pt x="546593" y="2905280"/>
                </a:cubicBezTo>
                <a:lnTo>
                  <a:pt x="532528" y="2866431"/>
                </a:lnTo>
                <a:lnTo>
                  <a:pt x="519586" y="2811740"/>
                </a:lnTo>
                <a:cubicBezTo>
                  <a:pt x="505537" y="2794577"/>
                  <a:pt x="516221" y="2748273"/>
                  <a:pt x="515093" y="2731228"/>
                </a:cubicBezTo>
                <a:cubicBezTo>
                  <a:pt x="513965" y="2714184"/>
                  <a:pt x="514957" y="2716222"/>
                  <a:pt x="512818" y="2709472"/>
                </a:cubicBezTo>
                <a:lnTo>
                  <a:pt x="507087" y="2703419"/>
                </a:lnTo>
                <a:lnTo>
                  <a:pt x="506754" y="2700412"/>
                </a:lnTo>
                <a:lnTo>
                  <a:pt x="504932" y="2693732"/>
                </a:lnTo>
                <a:lnTo>
                  <a:pt x="510467" y="2692400"/>
                </a:lnTo>
                <a:cubicBezTo>
                  <a:pt x="515915" y="2691762"/>
                  <a:pt x="521754" y="2690565"/>
                  <a:pt x="518323" y="2680281"/>
                </a:cubicBezTo>
                <a:lnTo>
                  <a:pt x="498585" y="2643422"/>
                </a:lnTo>
                <a:lnTo>
                  <a:pt x="496335" y="2638976"/>
                </a:lnTo>
                <a:cubicBezTo>
                  <a:pt x="495838" y="2636294"/>
                  <a:pt x="496915" y="2634213"/>
                  <a:pt x="500927" y="2633025"/>
                </a:cubicBezTo>
                <a:cubicBezTo>
                  <a:pt x="479427" y="2619202"/>
                  <a:pt x="495668" y="2574220"/>
                  <a:pt x="494667" y="2551656"/>
                </a:cubicBezTo>
                <a:cubicBezTo>
                  <a:pt x="484129" y="2511615"/>
                  <a:pt x="464663" y="2477551"/>
                  <a:pt x="451967" y="2435035"/>
                </a:cubicBezTo>
                <a:cubicBezTo>
                  <a:pt x="441010" y="2368831"/>
                  <a:pt x="434655" y="2208203"/>
                  <a:pt x="428919" y="2154428"/>
                </a:cubicBezTo>
                <a:cubicBezTo>
                  <a:pt x="419517" y="2132269"/>
                  <a:pt x="419892" y="2119378"/>
                  <a:pt x="437429" y="2109159"/>
                </a:cubicBezTo>
                <a:cubicBezTo>
                  <a:pt x="390724" y="2005633"/>
                  <a:pt x="435992" y="2022877"/>
                  <a:pt x="427197" y="1941070"/>
                </a:cubicBezTo>
                <a:cubicBezTo>
                  <a:pt x="417743" y="1868032"/>
                  <a:pt x="424279" y="1833181"/>
                  <a:pt x="418479" y="1762854"/>
                </a:cubicBezTo>
                <a:cubicBezTo>
                  <a:pt x="429192" y="1695618"/>
                  <a:pt x="380045" y="1642994"/>
                  <a:pt x="384196" y="1551024"/>
                </a:cubicBezTo>
                <a:cubicBezTo>
                  <a:pt x="378384" y="1481617"/>
                  <a:pt x="385185" y="1390831"/>
                  <a:pt x="383609" y="1346413"/>
                </a:cubicBezTo>
                <a:cubicBezTo>
                  <a:pt x="406902" y="1351285"/>
                  <a:pt x="373197" y="1304362"/>
                  <a:pt x="391601" y="1291575"/>
                </a:cubicBezTo>
                <a:lnTo>
                  <a:pt x="397626" y="1281803"/>
                </a:lnTo>
                <a:lnTo>
                  <a:pt x="393645" y="1279388"/>
                </a:lnTo>
                <a:cubicBezTo>
                  <a:pt x="387588" y="1276834"/>
                  <a:pt x="381296" y="1275907"/>
                  <a:pt x="374754" y="1278565"/>
                </a:cubicBezTo>
                <a:cubicBezTo>
                  <a:pt x="374049" y="1271223"/>
                  <a:pt x="374189" y="1263775"/>
                  <a:pt x="374525" y="1256221"/>
                </a:cubicBezTo>
                <a:lnTo>
                  <a:pt x="374689" y="1252267"/>
                </a:lnTo>
                <a:lnTo>
                  <a:pt x="370937" y="1238629"/>
                </a:lnTo>
                <a:cubicBezTo>
                  <a:pt x="372419" y="1236438"/>
                  <a:pt x="373901" y="1234246"/>
                  <a:pt x="375383" y="1232055"/>
                </a:cubicBezTo>
                <a:lnTo>
                  <a:pt x="373681" y="1209574"/>
                </a:lnTo>
                <a:cubicBezTo>
                  <a:pt x="372193" y="1201575"/>
                  <a:pt x="369596" y="1193461"/>
                  <a:pt x="365238" y="1185229"/>
                </a:cubicBezTo>
                <a:cubicBezTo>
                  <a:pt x="341389" y="1162969"/>
                  <a:pt x="349731" y="1099443"/>
                  <a:pt x="319012" y="1072728"/>
                </a:cubicBezTo>
                <a:cubicBezTo>
                  <a:pt x="309545" y="1061428"/>
                  <a:pt x="291439" y="1017419"/>
                  <a:pt x="294836" y="1003603"/>
                </a:cubicBezTo>
                <a:cubicBezTo>
                  <a:pt x="292468" y="993296"/>
                  <a:pt x="285511" y="984646"/>
                  <a:pt x="291121" y="974494"/>
                </a:cubicBezTo>
                <a:cubicBezTo>
                  <a:pt x="297070" y="960388"/>
                  <a:pt x="269832" y="939674"/>
                  <a:pt x="282255" y="935756"/>
                </a:cubicBezTo>
                <a:cubicBezTo>
                  <a:pt x="263254" y="920774"/>
                  <a:pt x="274287" y="887855"/>
                  <a:pt x="270842" y="865189"/>
                </a:cubicBezTo>
                <a:cubicBezTo>
                  <a:pt x="253951" y="854939"/>
                  <a:pt x="263376" y="817492"/>
                  <a:pt x="248146" y="774216"/>
                </a:cubicBezTo>
                <a:cubicBezTo>
                  <a:pt x="233817" y="766081"/>
                  <a:pt x="235296" y="753689"/>
                  <a:pt x="224374" y="737534"/>
                </a:cubicBezTo>
                <a:lnTo>
                  <a:pt x="217373" y="729972"/>
                </a:lnTo>
                <a:lnTo>
                  <a:pt x="217676" y="725436"/>
                </a:lnTo>
                <a:cubicBezTo>
                  <a:pt x="218884" y="715831"/>
                  <a:pt x="218199" y="708160"/>
                  <a:pt x="208900" y="698394"/>
                </a:cubicBezTo>
                <a:cubicBezTo>
                  <a:pt x="233250" y="674506"/>
                  <a:pt x="222082" y="675121"/>
                  <a:pt x="211888" y="667375"/>
                </a:cubicBezTo>
                <a:lnTo>
                  <a:pt x="211018" y="666178"/>
                </a:lnTo>
                <a:lnTo>
                  <a:pt x="214525" y="662883"/>
                </a:lnTo>
                <a:lnTo>
                  <a:pt x="215214" y="657121"/>
                </a:lnTo>
                <a:lnTo>
                  <a:pt x="210708" y="642424"/>
                </a:lnTo>
                <a:lnTo>
                  <a:pt x="207958" y="637069"/>
                </a:lnTo>
                <a:cubicBezTo>
                  <a:pt x="206457" y="633314"/>
                  <a:pt x="205964" y="630738"/>
                  <a:pt x="206178" y="628866"/>
                </a:cubicBezTo>
                <a:cubicBezTo>
                  <a:pt x="206277" y="628782"/>
                  <a:pt x="206373" y="628697"/>
                  <a:pt x="206470" y="628611"/>
                </a:cubicBezTo>
                <a:lnTo>
                  <a:pt x="188537" y="584651"/>
                </a:lnTo>
                <a:cubicBezTo>
                  <a:pt x="205077" y="571487"/>
                  <a:pt x="173111" y="530719"/>
                  <a:pt x="209579" y="529877"/>
                </a:cubicBezTo>
                <a:cubicBezTo>
                  <a:pt x="203035" y="514165"/>
                  <a:pt x="186174" y="506743"/>
                  <a:pt x="210596" y="508458"/>
                </a:cubicBezTo>
                <a:cubicBezTo>
                  <a:pt x="209108" y="503183"/>
                  <a:pt x="210358" y="499583"/>
                  <a:pt x="212933" y="496732"/>
                </a:cubicBezTo>
                <a:lnTo>
                  <a:pt x="199102" y="460965"/>
                </a:lnTo>
                <a:lnTo>
                  <a:pt x="186473" y="433741"/>
                </a:lnTo>
                <a:lnTo>
                  <a:pt x="181436" y="421997"/>
                </a:lnTo>
                <a:lnTo>
                  <a:pt x="170704" y="401642"/>
                </a:lnTo>
                <a:lnTo>
                  <a:pt x="171505" y="399386"/>
                </a:lnTo>
                <a:lnTo>
                  <a:pt x="161629" y="385688"/>
                </a:lnTo>
                <a:cubicBezTo>
                  <a:pt x="157522" y="381428"/>
                  <a:pt x="133260" y="338695"/>
                  <a:pt x="127466" y="336100"/>
                </a:cubicBezTo>
                <a:cubicBezTo>
                  <a:pt x="56884" y="255914"/>
                  <a:pt x="64730" y="169074"/>
                  <a:pt x="41200" y="98593"/>
                </a:cubicBezTo>
                <a:cubicBezTo>
                  <a:pt x="32610" y="68714"/>
                  <a:pt x="17990" y="56479"/>
                  <a:pt x="7716" y="29831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21D707-0FD1-8220-9815-5E669DE3F045}"/>
              </a:ext>
            </a:extLst>
          </p:cNvPr>
          <p:cNvSpPr txBox="1"/>
          <p:nvPr/>
        </p:nvSpPr>
        <p:spPr>
          <a:xfrm>
            <a:off x="4301800" y="358588"/>
            <a:ext cx="6418730" cy="4041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cap="all" spc="600" dirty="0">
                <a:solidFill>
                  <a:schemeClr val="tx2"/>
                </a:solidFill>
                <a:latin typeface="+mj-lt"/>
                <a:ea typeface="Batang" panose="02030600000101010101" pitchFamily="18" charset="-127"/>
                <a:cs typeface="+mj-cs"/>
              </a:rPr>
              <a:t>Why?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en-US" sz="6600" cap="all" spc="600" dirty="0">
              <a:solidFill>
                <a:schemeClr val="tx2"/>
              </a:solidFill>
              <a:latin typeface="+mj-lt"/>
              <a:ea typeface="Batang" panose="02030600000101010101" pitchFamily="18" charset="-127"/>
              <a:cs typeface="+mj-cs"/>
            </a:endParaRPr>
          </a:p>
          <a:p>
            <a:pPr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en-US" sz="2800" cap="all" spc="600" dirty="0">
              <a:solidFill>
                <a:schemeClr val="tx2"/>
              </a:solidFill>
              <a:latin typeface="+mj-lt"/>
              <a:ea typeface="Batang" panose="02030600000101010101" pitchFamily="18" charset="-127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DD26B8-ADFD-9E0B-06CC-49ADF14E1CB1}"/>
              </a:ext>
            </a:extLst>
          </p:cNvPr>
          <p:cNvSpPr txBox="1"/>
          <p:nvPr/>
        </p:nvSpPr>
        <p:spPr>
          <a:xfrm>
            <a:off x="4840075" y="3133474"/>
            <a:ext cx="6252141" cy="3365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3600" spc="50" dirty="0">
                <a:solidFill>
                  <a:schemeClr val="tx1">
                    <a:lumMod val="85000"/>
                    <a:lumOff val="15000"/>
                  </a:schemeClr>
                </a:solidFill>
                <a:ea typeface="Batang" panose="02030600000101010101" pitchFamily="18" charset="-127"/>
              </a:rPr>
              <a:t>Why are some congregations so evangelistically blessed while so many others are not?</a:t>
            </a:r>
          </a:p>
        </p:txBody>
      </p:sp>
    </p:spTree>
    <p:extLst>
      <p:ext uri="{BB962C8B-B14F-4D97-AF65-F5344CB8AC3E}">
        <p14:creationId xmlns:p14="http://schemas.microsoft.com/office/powerpoint/2010/main" val="611416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CE2CF7-D5AA-4464-AC91-9ED1EA5D6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ightbulb idea concept">
            <a:extLst>
              <a:ext uri="{FF2B5EF4-FFF2-40B4-BE49-F238E27FC236}">
                <a16:creationId xmlns:a16="http://schemas.microsoft.com/office/drawing/2014/main" id="{4B058566-4FFB-213C-3CF9-E2775FD574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59" r="51708" b="-2"/>
          <a:stretch/>
        </p:blipFill>
        <p:spPr>
          <a:xfrm>
            <a:off x="20" y="2"/>
            <a:ext cx="4585628" cy="6857998"/>
          </a:xfrm>
          <a:custGeom>
            <a:avLst/>
            <a:gdLst/>
            <a:ahLst/>
            <a:cxnLst/>
            <a:rect l="l" t="t" r="r" b="b"/>
            <a:pathLst>
              <a:path w="4585648" h="6857998">
                <a:moveTo>
                  <a:pt x="0" y="0"/>
                </a:moveTo>
                <a:lnTo>
                  <a:pt x="3944047" y="0"/>
                </a:lnTo>
                <a:lnTo>
                  <a:pt x="3944688" y="10340"/>
                </a:lnTo>
                <a:cubicBezTo>
                  <a:pt x="3965528" y="36732"/>
                  <a:pt x="3945672" y="53579"/>
                  <a:pt x="3950304" y="81398"/>
                </a:cubicBezTo>
                <a:cubicBezTo>
                  <a:pt x="3979668" y="102733"/>
                  <a:pt x="3935739" y="103225"/>
                  <a:pt x="3930579" y="118301"/>
                </a:cubicBezTo>
                <a:lnTo>
                  <a:pt x="3930846" y="122373"/>
                </a:lnTo>
                <a:lnTo>
                  <a:pt x="3937038" y="132397"/>
                </a:lnTo>
                <a:lnTo>
                  <a:pt x="3940265" y="135982"/>
                </a:lnTo>
                <a:cubicBezTo>
                  <a:pt x="3942154" y="138523"/>
                  <a:pt x="3942977" y="140298"/>
                  <a:pt x="3943073" y="141620"/>
                </a:cubicBezTo>
                <a:cubicBezTo>
                  <a:pt x="3942998" y="141685"/>
                  <a:pt x="3942926" y="141751"/>
                  <a:pt x="3942854" y="141816"/>
                </a:cubicBezTo>
                <a:lnTo>
                  <a:pt x="3946045" y="146983"/>
                </a:lnTo>
                <a:cubicBezTo>
                  <a:pt x="3952085" y="155570"/>
                  <a:pt x="3958585" y="163800"/>
                  <a:pt x="3965281" y="171535"/>
                </a:cubicBezTo>
                <a:cubicBezTo>
                  <a:pt x="3952744" y="181711"/>
                  <a:pt x="3987015" y="208379"/>
                  <a:pt x="3955100" y="211093"/>
                </a:cubicBezTo>
                <a:cubicBezTo>
                  <a:pt x="3963231" y="221704"/>
                  <a:pt x="3979172" y="225918"/>
                  <a:pt x="3957453" y="226143"/>
                </a:cubicBezTo>
                <a:cubicBezTo>
                  <a:pt x="3959561" y="229747"/>
                  <a:pt x="3959011" y="232340"/>
                  <a:pt x="3957179" y="234484"/>
                </a:cubicBezTo>
                <a:lnTo>
                  <a:pt x="3956175" y="235199"/>
                </a:lnTo>
                <a:lnTo>
                  <a:pt x="3974755" y="258709"/>
                </a:lnTo>
                <a:cubicBezTo>
                  <a:pt x="3974810" y="259903"/>
                  <a:pt x="3974864" y="261097"/>
                  <a:pt x="3974919" y="262291"/>
                </a:cubicBezTo>
                <a:lnTo>
                  <a:pt x="3989981" y="277023"/>
                </a:lnTo>
                <a:lnTo>
                  <a:pt x="3996191" y="284947"/>
                </a:lnTo>
                <a:lnTo>
                  <a:pt x="4001190" y="286536"/>
                </a:lnTo>
                <a:cubicBezTo>
                  <a:pt x="4004786" y="288616"/>
                  <a:pt x="4007623" y="292056"/>
                  <a:pt x="4008705" y="298565"/>
                </a:cubicBezTo>
                <a:cubicBezTo>
                  <a:pt x="4008585" y="299108"/>
                  <a:pt x="4008465" y="299650"/>
                  <a:pt x="4008344" y="300194"/>
                </a:cubicBezTo>
                <a:lnTo>
                  <a:pt x="4019098" y="309203"/>
                </a:lnTo>
                <a:cubicBezTo>
                  <a:pt x="4023353" y="311943"/>
                  <a:pt x="4028131" y="314172"/>
                  <a:pt x="4033618" y="315650"/>
                </a:cubicBezTo>
                <a:cubicBezTo>
                  <a:pt x="4027964" y="354775"/>
                  <a:pt x="4065415" y="383133"/>
                  <a:pt x="4080284" y="421400"/>
                </a:cubicBezTo>
                <a:cubicBezTo>
                  <a:pt x="4052614" y="444764"/>
                  <a:pt x="4129047" y="500739"/>
                  <a:pt x="4168461" y="503092"/>
                </a:cubicBezTo>
                <a:cubicBezTo>
                  <a:pt x="4128023" y="511488"/>
                  <a:pt x="4257167" y="577423"/>
                  <a:pt x="4192557" y="560735"/>
                </a:cubicBezTo>
                <a:cubicBezTo>
                  <a:pt x="4202585" y="572893"/>
                  <a:pt x="4193454" y="589341"/>
                  <a:pt x="4176910" y="584674"/>
                </a:cubicBezTo>
                <a:cubicBezTo>
                  <a:pt x="4224177" y="618252"/>
                  <a:pt x="4225772" y="681450"/>
                  <a:pt x="4260533" y="723119"/>
                </a:cubicBezTo>
                <a:cubicBezTo>
                  <a:pt x="4242328" y="753272"/>
                  <a:pt x="4263820" y="734604"/>
                  <a:pt x="4270711" y="760720"/>
                </a:cubicBezTo>
                <a:cubicBezTo>
                  <a:pt x="4295191" y="748303"/>
                  <a:pt x="4270314" y="794183"/>
                  <a:pt x="4302509" y="789247"/>
                </a:cubicBezTo>
                <a:cubicBezTo>
                  <a:pt x="4302741" y="794159"/>
                  <a:pt x="4301954" y="799070"/>
                  <a:pt x="4300921" y="804034"/>
                </a:cubicBezTo>
                <a:cubicBezTo>
                  <a:pt x="4300749" y="804900"/>
                  <a:pt x="4300572" y="805767"/>
                  <a:pt x="4300400" y="806635"/>
                </a:cubicBezTo>
                <a:lnTo>
                  <a:pt x="4303753" y="815950"/>
                </a:lnTo>
                <a:lnTo>
                  <a:pt x="4297888" y="819940"/>
                </a:lnTo>
                <a:cubicBezTo>
                  <a:pt x="4297944" y="824938"/>
                  <a:pt x="4297999" y="829937"/>
                  <a:pt x="4298055" y="834935"/>
                </a:cubicBezTo>
                <a:cubicBezTo>
                  <a:pt x="4299172" y="840340"/>
                  <a:pt x="4301603" y="845911"/>
                  <a:pt x="4306135" y="851700"/>
                </a:cubicBezTo>
                <a:cubicBezTo>
                  <a:pt x="4332817" y="868320"/>
                  <a:pt x="4317557" y="909641"/>
                  <a:pt x="4352091" y="929754"/>
                </a:cubicBezTo>
                <a:cubicBezTo>
                  <a:pt x="4362479" y="937980"/>
                  <a:pt x="4380484" y="968513"/>
                  <a:pt x="4375270" y="977376"/>
                </a:cubicBezTo>
                <a:cubicBezTo>
                  <a:pt x="4377250" y="984377"/>
                  <a:pt x="4384849" y="990651"/>
                  <a:pt x="4377297" y="996912"/>
                </a:cubicBezTo>
                <a:cubicBezTo>
                  <a:pt x="4369005" y="1005760"/>
                  <a:pt x="4399874" y="1021625"/>
                  <a:pt x="4384684" y="1023223"/>
                </a:cubicBezTo>
                <a:cubicBezTo>
                  <a:pt x="4406172" y="1034643"/>
                  <a:pt x="4390237" y="1055523"/>
                  <a:pt x="4392472" y="1070780"/>
                </a:cubicBezTo>
                <a:cubicBezTo>
                  <a:pt x="4411832" y="1078905"/>
                  <a:pt x="4397439" y="1102903"/>
                  <a:pt x="4412067" y="1132722"/>
                </a:cubicBezTo>
                <a:cubicBezTo>
                  <a:pt x="4434025" y="1141419"/>
                  <a:pt x="4421728" y="1152870"/>
                  <a:pt x="4455281" y="1171648"/>
                </a:cubicBezTo>
                <a:cubicBezTo>
                  <a:pt x="4453907" y="1173110"/>
                  <a:pt x="4452815" y="1174775"/>
                  <a:pt x="4452047" y="1176593"/>
                </a:cubicBezTo>
                <a:cubicBezTo>
                  <a:pt x="4447572" y="1187166"/>
                  <a:pt x="4454607" y="1200545"/>
                  <a:pt x="4467755" y="1206479"/>
                </a:cubicBezTo>
                <a:lnTo>
                  <a:pt x="4498518" y="1230184"/>
                </a:lnTo>
                <a:lnTo>
                  <a:pt x="4503988" y="1239714"/>
                </a:lnTo>
                <a:cubicBezTo>
                  <a:pt x="4506730" y="1246063"/>
                  <a:pt x="4507415" y="1251722"/>
                  <a:pt x="4506821" y="1256926"/>
                </a:cubicBezTo>
                <a:lnTo>
                  <a:pt x="4502210" y="1270678"/>
                </a:lnTo>
                <a:lnTo>
                  <a:pt x="4494994" y="1272955"/>
                </a:lnTo>
                <a:lnTo>
                  <a:pt x="4495424" y="1282254"/>
                </a:lnTo>
                <a:lnTo>
                  <a:pt x="4494064" y="1284511"/>
                </a:lnTo>
                <a:cubicBezTo>
                  <a:pt x="4491436" y="1288808"/>
                  <a:pt x="4489075" y="1293117"/>
                  <a:pt x="4487745" y="1297660"/>
                </a:cubicBezTo>
                <a:cubicBezTo>
                  <a:pt x="4521914" y="1300656"/>
                  <a:pt x="4482088" y="1336801"/>
                  <a:pt x="4510831" y="1331158"/>
                </a:cubicBezTo>
                <a:cubicBezTo>
                  <a:pt x="4509485" y="1356644"/>
                  <a:pt x="4537196" y="1344587"/>
                  <a:pt x="4509149" y="1367911"/>
                </a:cubicBezTo>
                <a:cubicBezTo>
                  <a:pt x="4525575" y="1402569"/>
                  <a:pt x="4519252" y="1443943"/>
                  <a:pt x="4530734" y="1480066"/>
                </a:cubicBezTo>
                <a:lnTo>
                  <a:pt x="4531332" y="1481140"/>
                </a:lnTo>
                <a:lnTo>
                  <a:pt x="4523757" y="1500827"/>
                </a:lnTo>
                <a:lnTo>
                  <a:pt x="4517749" y="1528834"/>
                </a:lnTo>
                <a:lnTo>
                  <a:pt x="4510978" y="1526104"/>
                </a:lnTo>
                <a:cubicBezTo>
                  <a:pt x="4505305" y="1525236"/>
                  <a:pt x="4507721" y="1530251"/>
                  <a:pt x="4513177" y="1537822"/>
                </a:cubicBezTo>
                <a:lnTo>
                  <a:pt x="4515243" y="1540521"/>
                </a:lnTo>
                <a:lnTo>
                  <a:pt x="4514146" y="1545627"/>
                </a:lnTo>
                <a:cubicBezTo>
                  <a:pt x="4512031" y="1559801"/>
                  <a:pt x="4511188" y="1572109"/>
                  <a:pt x="4512185" y="1579228"/>
                </a:cubicBezTo>
                <a:cubicBezTo>
                  <a:pt x="4545845" y="1639398"/>
                  <a:pt x="4550705" y="1726741"/>
                  <a:pt x="4554335" y="1818364"/>
                </a:cubicBezTo>
                <a:cubicBezTo>
                  <a:pt x="4560401" y="1899079"/>
                  <a:pt x="4548295" y="2018831"/>
                  <a:pt x="4548582" y="2063518"/>
                </a:cubicBezTo>
                <a:lnTo>
                  <a:pt x="4556056" y="2086487"/>
                </a:lnTo>
                <a:lnTo>
                  <a:pt x="4554275" y="2089340"/>
                </a:lnTo>
                <a:cubicBezTo>
                  <a:pt x="4550593" y="2102174"/>
                  <a:pt x="4551716" y="2110234"/>
                  <a:pt x="4554956" y="2116163"/>
                </a:cubicBezTo>
                <a:lnTo>
                  <a:pt x="4560492" y="2121961"/>
                </a:lnTo>
                <a:lnTo>
                  <a:pt x="4571444" y="2176482"/>
                </a:lnTo>
                <a:lnTo>
                  <a:pt x="4575448" y="2237907"/>
                </a:lnTo>
                <a:lnTo>
                  <a:pt x="4573513" y="2238688"/>
                </a:lnTo>
                <a:cubicBezTo>
                  <a:pt x="4569330" y="2241686"/>
                  <a:pt x="4566526" y="2246244"/>
                  <a:pt x="4566533" y="2254203"/>
                </a:cubicBezTo>
                <a:cubicBezTo>
                  <a:pt x="4536852" y="2242405"/>
                  <a:pt x="4555170" y="2259280"/>
                  <a:pt x="4557814" y="2283790"/>
                </a:cubicBezTo>
                <a:cubicBezTo>
                  <a:pt x="4512304" y="2270934"/>
                  <a:pt x="4537738" y="2340304"/>
                  <a:pt x="4512647" y="2352361"/>
                </a:cubicBezTo>
                <a:cubicBezTo>
                  <a:pt x="4515616" y="2370657"/>
                  <a:pt x="4517925" y="2389769"/>
                  <a:pt x="4519328" y="2409295"/>
                </a:cubicBezTo>
                <a:lnTo>
                  <a:pt x="4519571" y="2420793"/>
                </a:lnTo>
                <a:lnTo>
                  <a:pt x="4519120" y="2421041"/>
                </a:lnTo>
                <a:cubicBezTo>
                  <a:pt x="4518201" y="2423576"/>
                  <a:pt x="4517918" y="2427373"/>
                  <a:pt x="4518471" y="2433205"/>
                </a:cubicBezTo>
                <a:lnTo>
                  <a:pt x="4461595" y="2530080"/>
                </a:lnTo>
                <a:cubicBezTo>
                  <a:pt x="4445853" y="2584934"/>
                  <a:pt x="4405533" y="2605402"/>
                  <a:pt x="4412936" y="2666699"/>
                </a:cubicBezTo>
                <a:cubicBezTo>
                  <a:pt x="4398065" y="2717991"/>
                  <a:pt x="4372927" y="2756371"/>
                  <a:pt x="4370093" y="2804588"/>
                </a:cubicBezTo>
                <a:cubicBezTo>
                  <a:pt x="4347398" y="2879436"/>
                  <a:pt x="4272392" y="2939011"/>
                  <a:pt x="4262477" y="3058637"/>
                </a:cubicBezTo>
                <a:cubicBezTo>
                  <a:pt x="4283714" y="3099999"/>
                  <a:pt x="4256160" y="3144249"/>
                  <a:pt x="4253454" y="3179447"/>
                </a:cubicBezTo>
                <a:cubicBezTo>
                  <a:pt x="4259242" y="3200557"/>
                  <a:pt x="4257117" y="3211737"/>
                  <a:pt x="4239228" y="3217364"/>
                </a:cubicBezTo>
                <a:cubicBezTo>
                  <a:pt x="4268875" y="3316502"/>
                  <a:pt x="4225924" y="3257304"/>
                  <a:pt x="4222932" y="3330364"/>
                </a:cubicBezTo>
                <a:cubicBezTo>
                  <a:pt x="4224428" y="3395928"/>
                  <a:pt x="4215196" y="3463236"/>
                  <a:pt x="4248669" y="3547193"/>
                </a:cubicBezTo>
                <a:cubicBezTo>
                  <a:pt x="4260183" y="3566053"/>
                  <a:pt x="4256781" y="3592027"/>
                  <a:pt x="4241070" y="3605210"/>
                </a:cubicBezTo>
                <a:cubicBezTo>
                  <a:pt x="4238364" y="3607478"/>
                  <a:pt x="4235392" y="3609274"/>
                  <a:pt x="4232239" y="3610540"/>
                </a:cubicBezTo>
                <a:cubicBezTo>
                  <a:pt x="4258208" y="3664330"/>
                  <a:pt x="4231517" y="3673159"/>
                  <a:pt x="4251881" y="3702764"/>
                </a:cubicBezTo>
                <a:cubicBezTo>
                  <a:pt x="4242939" y="3759891"/>
                  <a:pt x="4201773" y="3786712"/>
                  <a:pt x="4219293" y="3813528"/>
                </a:cubicBezTo>
                <a:cubicBezTo>
                  <a:pt x="4207910" y="3838914"/>
                  <a:pt x="4167663" y="3859754"/>
                  <a:pt x="4184863" y="3893255"/>
                </a:cubicBezTo>
                <a:cubicBezTo>
                  <a:pt x="4163644" y="3884625"/>
                  <a:pt x="4188862" y="3931915"/>
                  <a:pt x="4169808" y="3939619"/>
                </a:cubicBezTo>
                <a:cubicBezTo>
                  <a:pt x="4154129" y="3943837"/>
                  <a:pt x="4158129" y="3959170"/>
                  <a:pt x="4154137" y="3971517"/>
                </a:cubicBezTo>
                <a:cubicBezTo>
                  <a:pt x="4139069" y="3981495"/>
                  <a:pt x="4133844" y="4042203"/>
                  <a:pt x="4139625" y="4062614"/>
                </a:cubicBezTo>
                <a:cubicBezTo>
                  <a:pt x="4165622" y="4119195"/>
                  <a:pt x="4107101" y="4172348"/>
                  <a:pt x="4126180" y="4217749"/>
                </a:cubicBezTo>
                <a:cubicBezTo>
                  <a:pt x="4128014" y="4267056"/>
                  <a:pt x="4089563" y="4286360"/>
                  <a:pt x="4072389" y="4317623"/>
                </a:cubicBezTo>
                <a:cubicBezTo>
                  <a:pt x="4062182" y="4356545"/>
                  <a:pt x="4071264" y="4384138"/>
                  <a:pt x="4064937" y="4451279"/>
                </a:cubicBezTo>
                <a:cubicBezTo>
                  <a:pt x="4050628" y="4512697"/>
                  <a:pt x="4048851" y="4652154"/>
                  <a:pt x="4034424" y="4720470"/>
                </a:cubicBezTo>
                <a:cubicBezTo>
                  <a:pt x="3973937" y="4868361"/>
                  <a:pt x="4025760" y="4964348"/>
                  <a:pt x="4016334" y="5052878"/>
                </a:cubicBezTo>
                <a:cubicBezTo>
                  <a:pt x="3999794" y="5123327"/>
                  <a:pt x="4021855" y="5194887"/>
                  <a:pt x="3977865" y="5251650"/>
                </a:cubicBezTo>
                <a:cubicBezTo>
                  <a:pt x="3973961" y="5317292"/>
                  <a:pt x="3987477" y="5410025"/>
                  <a:pt x="3997669" y="5413392"/>
                </a:cubicBezTo>
                <a:cubicBezTo>
                  <a:pt x="3969262" y="5397845"/>
                  <a:pt x="3981248" y="5449403"/>
                  <a:pt x="3981869" y="5471875"/>
                </a:cubicBezTo>
                <a:cubicBezTo>
                  <a:pt x="3957580" y="5534944"/>
                  <a:pt x="3976666" y="5598829"/>
                  <a:pt x="3901990" y="5708604"/>
                </a:cubicBezTo>
                <a:cubicBezTo>
                  <a:pt x="3897618" y="5810136"/>
                  <a:pt x="3870199" y="5788842"/>
                  <a:pt x="3860571" y="5821275"/>
                </a:cubicBezTo>
                <a:cubicBezTo>
                  <a:pt x="3868171" y="5831278"/>
                  <a:pt x="3866949" y="5900968"/>
                  <a:pt x="3849074" y="5900679"/>
                </a:cubicBezTo>
                <a:cubicBezTo>
                  <a:pt x="3871964" y="5925143"/>
                  <a:pt x="3834226" y="5972433"/>
                  <a:pt x="3841809" y="5992005"/>
                </a:cubicBezTo>
                <a:cubicBezTo>
                  <a:pt x="3848533" y="6035132"/>
                  <a:pt x="3834497" y="6078819"/>
                  <a:pt x="3832901" y="6122412"/>
                </a:cubicBezTo>
                <a:cubicBezTo>
                  <a:pt x="3799640" y="6263751"/>
                  <a:pt x="3784898" y="6198720"/>
                  <a:pt x="3804166" y="6389843"/>
                </a:cubicBezTo>
                <a:cubicBezTo>
                  <a:pt x="3799226" y="6482285"/>
                  <a:pt x="3740829" y="6538361"/>
                  <a:pt x="3736537" y="6595214"/>
                </a:cubicBezTo>
                <a:cubicBezTo>
                  <a:pt x="3692112" y="6745846"/>
                  <a:pt x="3660956" y="6804405"/>
                  <a:pt x="3649707" y="6848925"/>
                </a:cubicBezTo>
                <a:lnTo>
                  <a:pt x="3649314" y="6857996"/>
                </a:lnTo>
                <a:lnTo>
                  <a:pt x="4585648" y="6857996"/>
                </a:lnTo>
                <a:lnTo>
                  <a:pt x="4585648" y="6857998"/>
                </a:lnTo>
                <a:lnTo>
                  <a:pt x="0" y="6857998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3368C6-D29A-E8C3-378E-CD26EE19E248}"/>
              </a:ext>
            </a:extLst>
          </p:cNvPr>
          <p:cNvSpPr txBox="1"/>
          <p:nvPr/>
        </p:nvSpPr>
        <p:spPr>
          <a:xfrm>
            <a:off x="5865248" y="1375488"/>
            <a:ext cx="5683624" cy="410702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algn="ctr">
              <a:spcAft>
                <a:spcPts val="600"/>
              </a:spcAft>
            </a:pPr>
            <a:r>
              <a:rPr lang="en-US" sz="8800" spc="50" dirty="0">
                <a:solidFill>
                  <a:schemeClr val="tx1">
                    <a:lumMod val="85000"/>
                    <a:lumOff val="15000"/>
                  </a:schemeClr>
                </a:solidFill>
                <a:ea typeface="Batang" panose="02030600000101010101" pitchFamily="18" charset="-127"/>
              </a:rPr>
              <a:t>Things to keep in mind</a:t>
            </a:r>
          </a:p>
        </p:txBody>
      </p:sp>
    </p:spTree>
    <p:extLst>
      <p:ext uri="{BB962C8B-B14F-4D97-AF65-F5344CB8AC3E}">
        <p14:creationId xmlns:p14="http://schemas.microsoft.com/office/powerpoint/2010/main" val="1190217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1CE2CF7-D5AA-4464-AC91-9ED1EA5D6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5D0DCB2-CAF9-0952-38E0-CFA3002AB5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27710" r="27657" b="-2"/>
          <a:stretch/>
        </p:blipFill>
        <p:spPr>
          <a:xfrm>
            <a:off x="20" y="2"/>
            <a:ext cx="4585628" cy="6857998"/>
          </a:xfrm>
          <a:custGeom>
            <a:avLst/>
            <a:gdLst/>
            <a:ahLst/>
            <a:cxnLst/>
            <a:rect l="l" t="t" r="r" b="b"/>
            <a:pathLst>
              <a:path w="4585648" h="6857998">
                <a:moveTo>
                  <a:pt x="0" y="0"/>
                </a:moveTo>
                <a:lnTo>
                  <a:pt x="3944047" y="0"/>
                </a:lnTo>
                <a:lnTo>
                  <a:pt x="3944688" y="10340"/>
                </a:lnTo>
                <a:cubicBezTo>
                  <a:pt x="3965528" y="36732"/>
                  <a:pt x="3945672" y="53579"/>
                  <a:pt x="3950304" y="81398"/>
                </a:cubicBezTo>
                <a:cubicBezTo>
                  <a:pt x="3979668" y="102733"/>
                  <a:pt x="3935739" y="103225"/>
                  <a:pt x="3930579" y="118301"/>
                </a:cubicBezTo>
                <a:lnTo>
                  <a:pt x="3930846" y="122373"/>
                </a:lnTo>
                <a:lnTo>
                  <a:pt x="3937038" y="132397"/>
                </a:lnTo>
                <a:lnTo>
                  <a:pt x="3940265" y="135982"/>
                </a:lnTo>
                <a:cubicBezTo>
                  <a:pt x="3942154" y="138523"/>
                  <a:pt x="3942977" y="140298"/>
                  <a:pt x="3943073" y="141620"/>
                </a:cubicBezTo>
                <a:cubicBezTo>
                  <a:pt x="3942998" y="141685"/>
                  <a:pt x="3942926" y="141751"/>
                  <a:pt x="3942854" y="141816"/>
                </a:cubicBezTo>
                <a:lnTo>
                  <a:pt x="3946045" y="146983"/>
                </a:lnTo>
                <a:cubicBezTo>
                  <a:pt x="3952085" y="155570"/>
                  <a:pt x="3958585" y="163800"/>
                  <a:pt x="3965281" y="171535"/>
                </a:cubicBezTo>
                <a:cubicBezTo>
                  <a:pt x="3952744" y="181711"/>
                  <a:pt x="3987015" y="208379"/>
                  <a:pt x="3955100" y="211093"/>
                </a:cubicBezTo>
                <a:cubicBezTo>
                  <a:pt x="3963231" y="221704"/>
                  <a:pt x="3979172" y="225918"/>
                  <a:pt x="3957453" y="226143"/>
                </a:cubicBezTo>
                <a:cubicBezTo>
                  <a:pt x="3959561" y="229747"/>
                  <a:pt x="3959011" y="232340"/>
                  <a:pt x="3957179" y="234484"/>
                </a:cubicBezTo>
                <a:lnTo>
                  <a:pt x="3956175" y="235199"/>
                </a:lnTo>
                <a:lnTo>
                  <a:pt x="3974755" y="258709"/>
                </a:lnTo>
                <a:cubicBezTo>
                  <a:pt x="3974810" y="259903"/>
                  <a:pt x="3974864" y="261097"/>
                  <a:pt x="3974919" y="262291"/>
                </a:cubicBezTo>
                <a:lnTo>
                  <a:pt x="3989981" y="277023"/>
                </a:lnTo>
                <a:lnTo>
                  <a:pt x="3996191" y="284947"/>
                </a:lnTo>
                <a:lnTo>
                  <a:pt x="4001190" y="286536"/>
                </a:lnTo>
                <a:cubicBezTo>
                  <a:pt x="4004786" y="288616"/>
                  <a:pt x="4007623" y="292056"/>
                  <a:pt x="4008705" y="298565"/>
                </a:cubicBezTo>
                <a:cubicBezTo>
                  <a:pt x="4008585" y="299108"/>
                  <a:pt x="4008465" y="299650"/>
                  <a:pt x="4008344" y="300194"/>
                </a:cubicBezTo>
                <a:lnTo>
                  <a:pt x="4019098" y="309203"/>
                </a:lnTo>
                <a:cubicBezTo>
                  <a:pt x="4023353" y="311943"/>
                  <a:pt x="4028131" y="314172"/>
                  <a:pt x="4033618" y="315650"/>
                </a:cubicBezTo>
                <a:cubicBezTo>
                  <a:pt x="4027964" y="354775"/>
                  <a:pt x="4065415" y="383133"/>
                  <a:pt x="4080284" y="421400"/>
                </a:cubicBezTo>
                <a:cubicBezTo>
                  <a:pt x="4052614" y="444764"/>
                  <a:pt x="4129047" y="500739"/>
                  <a:pt x="4168461" y="503092"/>
                </a:cubicBezTo>
                <a:cubicBezTo>
                  <a:pt x="4128023" y="511488"/>
                  <a:pt x="4257167" y="577423"/>
                  <a:pt x="4192557" y="560735"/>
                </a:cubicBezTo>
                <a:cubicBezTo>
                  <a:pt x="4202585" y="572893"/>
                  <a:pt x="4193454" y="589341"/>
                  <a:pt x="4176910" y="584674"/>
                </a:cubicBezTo>
                <a:cubicBezTo>
                  <a:pt x="4224177" y="618252"/>
                  <a:pt x="4225772" y="681450"/>
                  <a:pt x="4260533" y="723119"/>
                </a:cubicBezTo>
                <a:cubicBezTo>
                  <a:pt x="4242328" y="753272"/>
                  <a:pt x="4263820" y="734604"/>
                  <a:pt x="4270711" y="760720"/>
                </a:cubicBezTo>
                <a:cubicBezTo>
                  <a:pt x="4295191" y="748303"/>
                  <a:pt x="4270314" y="794183"/>
                  <a:pt x="4302509" y="789247"/>
                </a:cubicBezTo>
                <a:cubicBezTo>
                  <a:pt x="4302741" y="794159"/>
                  <a:pt x="4301954" y="799070"/>
                  <a:pt x="4300921" y="804034"/>
                </a:cubicBezTo>
                <a:cubicBezTo>
                  <a:pt x="4300749" y="804900"/>
                  <a:pt x="4300572" y="805767"/>
                  <a:pt x="4300400" y="806635"/>
                </a:cubicBezTo>
                <a:lnTo>
                  <a:pt x="4303753" y="815950"/>
                </a:lnTo>
                <a:lnTo>
                  <a:pt x="4297888" y="819940"/>
                </a:lnTo>
                <a:cubicBezTo>
                  <a:pt x="4297944" y="824938"/>
                  <a:pt x="4297999" y="829937"/>
                  <a:pt x="4298055" y="834935"/>
                </a:cubicBezTo>
                <a:cubicBezTo>
                  <a:pt x="4299172" y="840340"/>
                  <a:pt x="4301603" y="845911"/>
                  <a:pt x="4306135" y="851700"/>
                </a:cubicBezTo>
                <a:cubicBezTo>
                  <a:pt x="4332817" y="868320"/>
                  <a:pt x="4317557" y="909641"/>
                  <a:pt x="4352091" y="929754"/>
                </a:cubicBezTo>
                <a:cubicBezTo>
                  <a:pt x="4362479" y="937980"/>
                  <a:pt x="4380484" y="968513"/>
                  <a:pt x="4375270" y="977376"/>
                </a:cubicBezTo>
                <a:cubicBezTo>
                  <a:pt x="4377250" y="984377"/>
                  <a:pt x="4384849" y="990651"/>
                  <a:pt x="4377297" y="996912"/>
                </a:cubicBezTo>
                <a:cubicBezTo>
                  <a:pt x="4369005" y="1005760"/>
                  <a:pt x="4399874" y="1021625"/>
                  <a:pt x="4384684" y="1023223"/>
                </a:cubicBezTo>
                <a:cubicBezTo>
                  <a:pt x="4406172" y="1034643"/>
                  <a:pt x="4390237" y="1055523"/>
                  <a:pt x="4392472" y="1070780"/>
                </a:cubicBezTo>
                <a:cubicBezTo>
                  <a:pt x="4411832" y="1078905"/>
                  <a:pt x="4397439" y="1102903"/>
                  <a:pt x="4412067" y="1132722"/>
                </a:cubicBezTo>
                <a:cubicBezTo>
                  <a:pt x="4434025" y="1141419"/>
                  <a:pt x="4421728" y="1152870"/>
                  <a:pt x="4455281" y="1171648"/>
                </a:cubicBezTo>
                <a:cubicBezTo>
                  <a:pt x="4453907" y="1173110"/>
                  <a:pt x="4452815" y="1174775"/>
                  <a:pt x="4452047" y="1176593"/>
                </a:cubicBezTo>
                <a:cubicBezTo>
                  <a:pt x="4447572" y="1187166"/>
                  <a:pt x="4454607" y="1200545"/>
                  <a:pt x="4467755" y="1206479"/>
                </a:cubicBezTo>
                <a:lnTo>
                  <a:pt x="4498518" y="1230184"/>
                </a:lnTo>
                <a:lnTo>
                  <a:pt x="4503988" y="1239714"/>
                </a:lnTo>
                <a:cubicBezTo>
                  <a:pt x="4506730" y="1246063"/>
                  <a:pt x="4507415" y="1251722"/>
                  <a:pt x="4506821" y="1256926"/>
                </a:cubicBezTo>
                <a:lnTo>
                  <a:pt x="4502210" y="1270678"/>
                </a:lnTo>
                <a:lnTo>
                  <a:pt x="4494994" y="1272955"/>
                </a:lnTo>
                <a:lnTo>
                  <a:pt x="4495424" y="1282254"/>
                </a:lnTo>
                <a:lnTo>
                  <a:pt x="4494064" y="1284511"/>
                </a:lnTo>
                <a:cubicBezTo>
                  <a:pt x="4491436" y="1288808"/>
                  <a:pt x="4489075" y="1293117"/>
                  <a:pt x="4487745" y="1297660"/>
                </a:cubicBezTo>
                <a:cubicBezTo>
                  <a:pt x="4521914" y="1300656"/>
                  <a:pt x="4482088" y="1336801"/>
                  <a:pt x="4510831" y="1331158"/>
                </a:cubicBezTo>
                <a:cubicBezTo>
                  <a:pt x="4509485" y="1356644"/>
                  <a:pt x="4537196" y="1344587"/>
                  <a:pt x="4509149" y="1367911"/>
                </a:cubicBezTo>
                <a:cubicBezTo>
                  <a:pt x="4525575" y="1402569"/>
                  <a:pt x="4519252" y="1443943"/>
                  <a:pt x="4530734" y="1480066"/>
                </a:cubicBezTo>
                <a:lnTo>
                  <a:pt x="4531332" y="1481140"/>
                </a:lnTo>
                <a:lnTo>
                  <a:pt x="4523757" y="1500827"/>
                </a:lnTo>
                <a:lnTo>
                  <a:pt x="4517749" y="1528834"/>
                </a:lnTo>
                <a:lnTo>
                  <a:pt x="4510978" y="1526104"/>
                </a:lnTo>
                <a:cubicBezTo>
                  <a:pt x="4505305" y="1525236"/>
                  <a:pt x="4507721" y="1530251"/>
                  <a:pt x="4513177" y="1537822"/>
                </a:cubicBezTo>
                <a:lnTo>
                  <a:pt x="4515243" y="1540521"/>
                </a:lnTo>
                <a:lnTo>
                  <a:pt x="4514146" y="1545627"/>
                </a:lnTo>
                <a:cubicBezTo>
                  <a:pt x="4512031" y="1559801"/>
                  <a:pt x="4511188" y="1572109"/>
                  <a:pt x="4512185" y="1579228"/>
                </a:cubicBezTo>
                <a:cubicBezTo>
                  <a:pt x="4545845" y="1639398"/>
                  <a:pt x="4550705" y="1726741"/>
                  <a:pt x="4554335" y="1818364"/>
                </a:cubicBezTo>
                <a:cubicBezTo>
                  <a:pt x="4560401" y="1899079"/>
                  <a:pt x="4548295" y="2018831"/>
                  <a:pt x="4548582" y="2063518"/>
                </a:cubicBezTo>
                <a:lnTo>
                  <a:pt x="4556056" y="2086487"/>
                </a:lnTo>
                <a:lnTo>
                  <a:pt x="4554275" y="2089340"/>
                </a:lnTo>
                <a:cubicBezTo>
                  <a:pt x="4550593" y="2102174"/>
                  <a:pt x="4551716" y="2110234"/>
                  <a:pt x="4554956" y="2116163"/>
                </a:cubicBezTo>
                <a:lnTo>
                  <a:pt x="4560492" y="2121961"/>
                </a:lnTo>
                <a:lnTo>
                  <a:pt x="4571444" y="2176482"/>
                </a:lnTo>
                <a:lnTo>
                  <a:pt x="4575448" y="2237907"/>
                </a:lnTo>
                <a:lnTo>
                  <a:pt x="4573513" y="2238688"/>
                </a:lnTo>
                <a:cubicBezTo>
                  <a:pt x="4569330" y="2241686"/>
                  <a:pt x="4566526" y="2246244"/>
                  <a:pt x="4566533" y="2254203"/>
                </a:cubicBezTo>
                <a:cubicBezTo>
                  <a:pt x="4536852" y="2242405"/>
                  <a:pt x="4555170" y="2259280"/>
                  <a:pt x="4557814" y="2283790"/>
                </a:cubicBezTo>
                <a:cubicBezTo>
                  <a:pt x="4512304" y="2270934"/>
                  <a:pt x="4537738" y="2340304"/>
                  <a:pt x="4512647" y="2352361"/>
                </a:cubicBezTo>
                <a:cubicBezTo>
                  <a:pt x="4515616" y="2370657"/>
                  <a:pt x="4517925" y="2389769"/>
                  <a:pt x="4519328" y="2409295"/>
                </a:cubicBezTo>
                <a:lnTo>
                  <a:pt x="4519571" y="2420793"/>
                </a:lnTo>
                <a:lnTo>
                  <a:pt x="4519120" y="2421041"/>
                </a:lnTo>
                <a:cubicBezTo>
                  <a:pt x="4518201" y="2423576"/>
                  <a:pt x="4517918" y="2427373"/>
                  <a:pt x="4518471" y="2433205"/>
                </a:cubicBezTo>
                <a:lnTo>
                  <a:pt x="4461595" y="2530080"/>
                </a:lnTo>
                <a:cubicBezTo>
                  <a:pt x="4445853" y="2584934"/>
                  <a:pt x="4405533" y="2605402"/>
                  <a:pt x="4412936" y="2666699"/>
                </a:cubicBezTo>
                <a:cubicBezTo>
                  <a:pt x="4398065" y="2717991"/>
                  <a:pt x="4372927" y="2756371"/>
                  <a:pt x="4370093" y="2804588"/>
                </a:cubicBezTo>
                <a:cubicBezTo>
                  <a:pt x="4347398" y="2879436"/>
                  <a:pt x="4272392" y="2939011"/>
                  <a:pt x="4262477" y="3058637"/>
                </a:cubicBezTo>
                <a:cubicBezTo>
                  <a:pt x="4283714" y="3099999"/>
                  <a:pt x="4256160" y="3144249"/>
                  <a:pt x="4253454" y="3179447"/>
                </a:cubicBezTo>
                <a:cubicBezTo>
                  <a:pt x="4259242" y="3200557"/>
                  <a:pt x="4257117" y="3211737"/>
                  <a:pt x="4239228" y="3217364"/>
                </a:cubicBezTo>
                <a:cubicBezTo>
                  <a:pt x="4268875" y="3316502"/>
                  <a:pt x="4225924" y="3257304"/>
                  <a:pt x="4222932" y="3330364"/>
                </a:cubicBezTo>
                <a:cubicBezTo>
                  <a:pt x="4224428" y="3395928"/>
                  <a:pt x="4215196" y="3463236"/>
                  <a:pt x="4248669" y="3547193"/>
                </a:cubicBezTo>
                <a:cubicBezTo>
                  <a:pt x="4260183" y="3566053"/>
                  <a:pt x="4256781" y="3592027"/>
                  <a:pt x="4241070" y="3605210"/>
                </a:cubicBezTo>
                <a:cubicBezTo>
                  <a:pt x="4238364" y="3607478"/>
                  <a:pt x="4235392" y="3609274"/>
                  <a:pt x="4232239" y="3610540"/>
                </a:cubicBezTo>
                <a:cubicBezTo>
                  <a:pt x="4258208" y="3664330"/>
                  <a:pt x="4231517" y="3673159"/>
                  <a:pt x="4251881" y="3702764"/>
                </a:cubicBezTo>
                <a:cubicBezTo>
                  <a:pt x="4242939" y="3759891"/>
                  <a:pt x="4201773" y="3786712"/>
                  <a:pt x="4219293" y="3813528"/>
                </a:cubicBezTo>
                <a:cubicBezTo>
                  <a:pt x="4207910" y="3838914"/>
                  <a:pt x="4167663" y="3859754"/>
                  <a:pt x="4184863" y="3893255"/>
                </a:cubicBezTo>
                <a:cubicBezTo>
                  <a:pt x="4163644" y="3884625"/>
                  <a:pt x="4188862" y="3931915"/>
                  <a:pt x="4169808" y="3939619"/>
                </a:cubicBezTo>
                <a:cubicBezTo>
                  <a:pt x="4154129" y="3943837"/>
                  <a:pt x="4158129" y="3959170"/>
                  <a:pt x="4154137" y="3971517"/>
                </a:cubicBezTo>
                <a:cubicBezTo>
                  <a:pt x="4139069" y="3981495"/>
                  <a:pt x="4133844" y="4042203"/>
                  <a:pt x="4139625" y="4062614"/>
                </a:cubicBezTo>
                <a:cubicBezTo>
                  <a:pt x="4165622" y="4119195"/>
                  <a:pt x="4107101" y="4172348"/>
                  <a:pt x="4126180" y="4217749"/>
                </a:cubicBezTo>
                <a:cubicBezTo>
                  <a:pt x="4128014" y="4267056"/>
                  <a:pt x="4089563" y="4286360"/>
                  <a:pt x="4072389" y="4317623"/>
                </a:cubicBezTo>
                <a:cubicBezTo>
                  <a:pt x="4062182" y="4356545"/>
                  <a:pt x="4071264" y="4384138"/>
                  <a:pt x="4064937" y="4451279"/>
                </a:cubicBezTo>
                <a:cubicBezTo>
                  <a:pt x="4050628" y="4512697"/>
                  <a:pt x="4048851" y="4652154"/>
                  <a:pt x="4034424" y="4720470"/>
                </a:cubicBezTo>
                <a:cubicBezTo>
                  <a:pt x="3973937" y="4868361"/>
                  <a:pt x="4025760" y="4964348"/>
                  <a:pt x="4016334" y="5052878"/>
                </a:cubicBezTo>
                <a:cubicBezTo>
                  <a:pt x="3999794" y="5123327"/>
                  <a:pt x="4021855" y="5194887"/>
                  <a:pt x="3977865" y="5251650"/>
                </a:cubicBezTo>
                <a:cubicBezTo>
                  <a:pt x="3973961" y="5317292"/>
                  <a:pt x="3987477" y="5410025"/>
                  <a:pt x="3997669" y="5413392"/>
                </a:cubicBezTo>
                <a:cubicBezTo>
                  <a:pt x="3969262" y="5397845"/>
                  <a:pt x="3981248" y="5449403"/>
                  <a:pt x="3981869" y="5471875"/>
                </a:cubicBezTo>
                <a:cubicBezTo>
                  <a:pt x="3957580" y="5534944"/>
                  <a:pt x="3976666" y="5598829"/>
                  <a:pt x="3901990" y="5708604"/>
                </a:cubicBezTo>
                <a:cubicBezTo>
                  <a:pt x="3897618" y="5810136"/>
                  <a:pt x="3870199" y="5788842"/>
                  <a:pt x="3860571" y="5821275"/>
                </a:cubicBezTo>
                <a:cubicBezTo>
                  <a:pt x="3868171" y="5831278"/>
                  <a:pt x="3866949" y="5900968"/>
                  <a:pt x="3849074" y="5900679"/>
                </a:cubicBezTo>
                <a:cubicBezTo>
                  <a:pt x="3871964" y="5925143"/>
                  <a:pt x="3834226" y="5972433"/>
                  <a:pt x="3841809" y="5992005"/>
                </a:cubicBezTo>
                <a:cubicBezTo>
                  <a:pt x="3848533" y="6035132"/>
                  <a:pt x="3834497" y="6078819"/>
                  <a:pt x="3832901" y="6122412"/>
                </a:cubicBezTo>
                <a:cubicBezTo>
                  <a:pt x="3799640" y="6263751"/>
                  <a:pt x="3784898" y="6198720"/>
                  <a:pt x="3804166" y="6389843"/>
                </a:cubicBezTo>
                <a:cubicBezTo>
                  <a:pt x="3799226" y="6482285"/>
                  <a:pt x="3740829" y="6538361"/>
                  <a:pt x="3736537" y="6595214"/>
                </a:cubicBezTo>
                <a:cubicBezTo>
                  <a:pt x="3692112" y="6745846"/>
                  <a:pt x="3660956" y="6804405"/>
                  <a:pt x="3649707" y="6848925"/>
                </a:cubicBezTo>
                <a:lnTo>
                  <a:pt x="3649314" y="6857996"/>
                </a:lnTo>
                <a:lnTo>
                  <a:pt x="4585648" y="6857996"/>
                </a:lnTo>
                <a:lnTo>
                  <a:pt x="4585648" y="6857998"/>
                </a:lnTo>
                <a:lnTo>
                  <a:pt x="0" y="6857998"/>
                </a:lnTo>
                <a:close/>
              </a:path>
            </a:pathLst>
          </a:cu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7189F8-7A74-D971-D8F7-DEA201E13FCD}"/>
              </a:ext>
            </a:extLst>
          </p:cNvPr>
          <p:cNvSpPr txBox="1"/>
          <p:nvPr/>
        </p:nvSpPr>
        <p:spPr>
          <a:xfrm>
            <a:off x="5296731" y="2362510"/>
            <a:ext cx="6252141" cy="3365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3600" spc="50" dirty="0">
                <a:solidFill>
                  <a:schemeClr val="tx1">
                    <a:lumMod val="85000"/>
                    <a:lumOff val="15000"/>
                  </a:schemeClr>
                </a:solidFill>
                <a:ea typeface="Batang" panose="02030600000101010101" pitchFamily="18" charset="-127"/>
              </a:rPr>
              <a:t>I planted the seed, Apollos watered it, but God has been making it grow. </a:t>
            </a:r>
          </a:p>
          <a:p>
            <a:pPr>
              <a:spcAft>
                <a:spcPts val="600"/>
              </a:spcAft>
            </a:pPr>
            <a:endParaRPr lang="en-US" sz="3600" spc="50" dirty="0">
              <a:solidFill>
                <a:schemeClr val="tx1">
                  <a:lumMod val="85000"/>
                  <a:lumOff val="15000"/>
                </a:schemeClr>
              </a:solidFill>
              <a:ea typeface="Batang" panose="02030600000101010101" pitchFamily="18" charset="-127"/>
            </a:endParaRPr>
          </a:p>
          <a:p>
            <a:pPr>
              <a:spcAft>
                <a:spcPts val="600"/>
              </a:spcAft>
            </a:pPr>
            <a:r>
              <a:rPr lang="en-US" sz="3600" spc="50" dirty="0">
                <a:solidFill>
                  <a:schemeClr val="tx1">
                    <a:lumMod val="85000"/>
                    <a:lumOff val="15000"/>
                  </a:schemeClr>
                </a:solidFill>
                <a:ea typeface="Batang" panose="02030600000101010101" pitchFamily="18" charset="-127"/>
              </a:rPr>
              <a:t>- I Corinthians 1:6</a:t>
            </a:r>
          </a:p>
        </p:txBody>
      </p:sp>
    </p:spTree>
    <p:extLst>
      <p:ext uri="{BB962C8B-B14F-4D97-AF65-F5344CB8AC3E}">
        <p14:creationId xmlns:p14="http://schemas.microsoft.com/office/powerpoint/2010/main" val="3229900904"/>
      </p:ext>
    </p:extLst>
  </p:cSld>
  <p:clrMapOvr>
    <a:masterClrMapping/>
  </p:clrMapOvr>
</p:sld>
</file>

<file path=ppt/theme/theme1.xml><?xml version="1.0" encoding="utf-8"?>
<a:theme xmlns:a="http://schemas.openxmlformats.org/drawingml/2006/main" name="ArchiveVTI">
  <a:themeElements>
    <a:clrScheme name="AnalogousFromRegularSeed_2SEEDS">
      <a:dk1>
        <a:srgbClr val="000000"/>
      </a:dk1>
      <a:lt1>
        <a:srgbClr val="FFFFFF"/>
      </a:lt1>
      <a:dk2>
        <a:srgbClr val="41242B"/>
      </a:dk2>
      <a:lt2>
        <a:srgbClr val="E2E8E6"/>
      </a:lt2>
      <a:accent1>
        <a:srgbClr val="B13B5F"/>
      </a:accent1>
      <a:accent2>
        <a:srgbClr val="C34DA2"/>
      </a:accent2>
      <a:accent3>
        <a:srgbClr val="C35A4D"/>
      </a:accent3>
      <a:accent4>
        <a:srgbClr val="3BB16F"/>
      </a:accent4>
      <a:accent5>
        <a:srgbClr val="46B3A4"/>
      </a:accent5>
      <a:accent6>
        <a:srgbClr val="3B91B1"/>
      </a:accent6>
      <a:hlink>
        <a:srgbClr val="319476"/>
      </a:hlink>
      <a:folHlink>
        <a:srgbClr val="7F7F7F"/>
      </a:folHlink>
    </a:clrScheme>
    <a:fontScheme name="Custom 170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iveVTI" id="{514BDC9F-20AC-40CA-9FE7-B30987BCD2D4}" vid="{D8FA1533-D953-46ED-B2C7-B32AF1BED7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D96C582310E7469A5644165E5C5ED4" ma:contentTypeVersion="13" ma:contentTypeDescription="Create a new document." ma:contentTypeScope="" ma:versionID="45df9a50082b0b060af56020795022bc">
  <xsd:schema xmlns:xsd="http://www.w3.org/2001/XMLSchema" xmlns:xs="http://www.w3.org/2001/XMLSchema" xmlns:p="http://schemas.microsoft.com/office/2006/metadata/properties" xmlns:ns2="0a135d39-9612-4120-a789-496bd65592ff" xmlns:ns3="f65e34b8-9d29-4b97-ac1c-b0d9b08885d8" targetNamespace="http://schemas.microsoft.com/office/2006/metadata/properties" ma:root="true" ma:fieldsID="63844889a2bc3568a710895c334747d5" ns2:_="" ns3:_="">
    <xsd:import namespace="0a135d39-9612-4120-a789-496bd65592ff"/>
    <xsd:import namespace="f65e34b8-9d29-4b97-ac1c-b0d9b08885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135d39-9612-4120-a789-496bd65592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5e34b8-9d29-4b97-ac1c-b0d9b08885d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65e34b8-9d29-4b97-ac1c-b0d9b08885d8">
      <UserInfo>
        <DisplayName>Kurt Nitz</DisplayName>
        <AccountId>570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37FDBAE0-CF35-46F1-BCAE-7EE4F5267F1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AE3D76A-87ED-469B-8C99-BF6525E878AC}">
  <ds:schemaRefs>
    <ds:schemaRef ds:uri="0a135d39-9612-4120-a789-496bd65592ff"/>
    <ds:schemaRef ds:uri="f65e34b8-9d29-4b97-ac1c-b0d9b08885d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0B6A697-AB2F-444E-B539-C6107F496579}">
  <ds:schemaRefs>
    <ds:schemaRef ds:uri="http://purl.org/dc/dcmitype/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0a135d39-9612-4120-a789-496bd65592ff"/>
    <ds:schemaRef ds:uri="http://schemas.openxmlformats.org/package/2006/metadata/core-properties"/>
    <ds:schemaRef ds:uri="f65e34b8-9d29-4b97-ac1c-b0d9b08885d8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11946</TotalTime>
  <Words>1648</Words>
  <Application>Microsoft Macintosh PowerPoint</Application>
  <PresentationFormat>Widescreen</PresentationFormat>
  <Paragraphs>321</Paragraphs>
  <Slides>45</Slides>
  <Notes>37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Batang</vt:lpstr>
      <vt:lpstr>Arial</vt:lpstr>
      <vt:lpstr>Bembo</vt:lpstr>
      <vt:lpstr>Brandon Grotesque Bold</vt:lpstr>
      <vt:lpstr>Calibri</vt:lpstr>
      <vt:lpstr>Century Gothic</vt:lpstr>
      <vt:lpstr>Nunito Sans</vt:lpstr>
      <vt:lpstr>Optima</vt:lpstr>
      <vt:lpstr>ArchiveVTI</vt:lpstr>
      <vt:lpstr>Every member evangelism</vt:lpstr>
      <vt:lpstr>PowerPoint Presentation</vt:lpstr>
      <vt:lpstr>Some startling stats</vt:lpstr>
      <vt:lpstr>Some startling stats 2022</vt:lpstr>
      <vt:lpstr>Some startling stats 2022</vt:lpstr>
      <vt:lpstr>Some startling stats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Top 10 predictive factors of “conversion growth”</vt:lpstr>
      <vt:lpstr>Top 10 predictive factors of “conversion growth”</vt:lpstr>
      <vt:lpstr>PowerPoint Presentation</vt:lpstr>
      <vt:lpstr>PowerPoint Presentation</vt:lpstr>
      <vt:lpstr>PowerPoint Presentation</vt:lpstr>
      <vt:lpstr>Top 10 predictive factors of “conversion growth”</vt:lpstr>
      <vt:lpstr>Top 10 predictive factors of “conversion growth”</vt:lpstr>
      <vt:lpstr>Top 10 predictive factors of “conversion growth”</vt:lpstr>
      <vt:lpstr>Number four: pastor regularly personally evangelizes</vt:lpstr>
      <vt:lpstr>Top 10 predictive factors of “conversion growth”</vt:lpstr>
      <vt:lpstr>Number five: pastor translates sermon to unchurched people and their lives</vt:lpstr>
      <vt:lpstr>PowerPoint Presentation</vt:lpstr>
      <vt:lpstr>PowerPoint Presentation</vt:lpstr>
      <vt:lpstr>Top 10 predictive factors of “conversion growth”</vt:lpstr>
      <vt:lpstr>Top 10 predictive factors of “conversion growth”</vt:lpstr>
      <vt:lpstr>Number One:  Church invites, includes and involves the unchurched</vt:lpstr>
      <vt:lpstr>Top 10 predictive factors of “conversion growth”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Missionaries</dc:title>
  <dc:creator>Eric S. Roecker</dc:creator>
  <cp:lastModifiedBy>Eric S. Roecker</cp:lastModifiedBy>
  <cp:revision>9</cp:revision>
  <dcterms:created xsi:type="dcterms:W3CDTF">2021-06-02T16:02:09Z</dcterms:created>
  <dcterms:modified xsi:type="dcterms:W3CDTF">2024-01-26T19:25:07Z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0x01010099D96C582310E7469A5644165E5C5ED4</vt:lpwstr>
  </property>
</Properties>
</file>