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  <p:sldMasterId id="2147483697" r:id="rId6"/>
    <p:sldMasterId id="2147483709" r:id="rId7"/>
  </p:sldMasterIdLst>
  <p:notesMasterIdLst>
    <p:notesMasterId r:id="rId33"/>
  </p:notesMasterIdLst>
  <p:handoutMasterIdLst>
    <p:handoutMasterId r:id="rId34"/>
  </p:handoutMasterIdLst>
  <p:sldIdLst>
    <p:sldId id="261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09" r:id="rId19"/>
    <p:sldId id="304" r:id="rId20"/>
    <p:sldId id="262" r:id="rId21"/>
    <p:sldId id="310" r:id="rId22"/>
    <p:sldId id="263" r:id="rId23"/>
    <p:sldId id="301" r:id="rId24"/>
    <p:sldId id="305" r:id="rId25"/>
    <p:sldId id="292" r:id="rId26"/>
    <p:sldId id="294" r:id="rId27"/>
    <p:sldId id="307" r:id="rId28"/>
    <p:sldId id="306" r:id="rId29"/>
    <p:sldId id="272" r:id="rId30"/>
    <p:sldId id="276" r:id="rId31"/>
    <p:sldId id="297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00"/>
    <a:srgbClr val="663300"/>
    <a:srgbClr val="003399"/>
    <a:srgbClr val="FFFFCC"/>
    <a:srgbClr val="000066"/>
    <a:srgbClr val="008000"/>
    <a:srgbClr val="00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8" autoAdjust="0"/>
    <p:restoredTop sz="94627" autoAdjust="0"/>
  </p:normalViewPr>
  <p:slideViewPr>
    <p:cSldViewPr snapToGrid="0">
      <p:cViewPr>
        <p:scale>
          <a:sx n="60" d="100"/>
          <a:sy n="60" d="100"/>
        </p:scale>
        <p:origin x="-1512" y="-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2F84E-6A8A-46BF-8D45-6552FF9A3E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4C67AA-41C5-4C83-8DCC-4BAB729D321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1st</a:t>
          </a:r>
          <a:endParaRPr lang="en-US" dirty="0"/>
        </a:p>
      </dgm:t>
    </dgm:pt>
    <dgm:pt modelId="{A83508C3-66CE-472D-BBAA-7A91DA39E227}" type="parTrans" cxnId="{3FC5A180-99A7-4B9F-A975-DCC3B8AB95F5}">
      <dgm:prSet/>
      <dgm:spPr/>
      <dgm:t>
        <a:bodyPr/>
        <a:lstStyle/>
        <a:p>
          <a:endParaRPr lang="en-US"/>
        </a:p>
      </dgm:t>
    </dgm:pt>
    <dgm:pt modelId="{DA9E1646-1911-4D3A-A93E-9952965B1450}" type="sibTrans" cxnId="{3FC5A180-99A7-4B9F-A975-DCC3B8AB95F5}">
      <dgm:prSet/>
      <dgm:spPr/>
      <dgm:t>
        <a:bodyPr/>
        <a:lstStyle/>
        <a:p>
          <a:endParaRPr lang="en-US"/>
        </a:p>
      </dgm:t>
    </dgm:pt>
    <dgm:pt modelId="{A2A8AD0E-D083-4CC8-ACD0-6BE9208E0B4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2nd</a:t>
          </a:r>
          <a:endParaRPr lang="en-US" dirty="0"/>
        </a:p>
      </dgm:t>
    </dgm:pt>
    <dgm:pt modelId="{47465D93-A062-4DD4-A76B-83421CB5E86A}" type="parTrans" cxnId="{8CD1CEC8-D0B0-47BF-A053-50FF5799FFE7}">
      <dgm:prSet/>
      <dgm:spPr/>
      <dgm:t>
        <a:bodyPr/>
        <a:lstStyle/>
        <a:p>
          <a:endParaRPr lang="en-US"/>
        </a:p>
      </dgm:t>
    </dgm:pt>
    <dgm:pt modelId="{A50C4527-B689-4F55-9CB2-1A0615375AE8}" type="sibTrans" cxnId="{8CD1CEC8-D0B0-47BF-A053-50FF5799FFE7}">
      <dgm:prSet/>
      <dgm:spPr/>
      <dgm:t>
        <a:bodyPr/>
        <a:lstStyle/>
        <a:p>
          <a:endParaRPr lang="en-US"/>
        </a:p>
      </dgm:t>
    </dgm:pt>
    <dgm:pt modelId="{17B9CA33-12D7-415F-8FBE-184F7D79B9E3}">
      <dgm:prSet phldrT="[Text]"/>
      <dgm:spPr/>
      <dgm:t>
        <a:bodyPr/>
        <a:lstStyle/>
        <a:p>
          <a:r>
            <a: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believe in the God of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Saving Love</a:t>
          </a:r>
          <a:endParaRPr lang="en-US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86F023-976E-4FB3-902B-E4D35650B60D}" type="parTrans" cxnId="{E66A7553-C3E1-4451-93D9-29D54F54E449}">
      <dgm:prSet/>
      <dgm:spPr/>
      <dgm:t>
        <a:bodyPr/>
        <a:lstStyle/>
        <a:p>
          <a:endParaRPr lang="en-US"/>
        </a:p>
      </dgm:t>
    </dgm:pt>
    <dgm:pt modelId="{051C98D3-DD70-434C-8C1E-B2FDA5CE84A1}" type="sibTrans" cxnId="{E66A7553-C3E1-4451-93D9-29D54F54E449}">
      <dgm:prSet/>
      <dgm:spPr/>
      <dgm:t>
        <a:bodyPr/>
        <a:lstStyle/>
        <a:p>
          <a:endParaRPr lang="en-US"/>
        </a:p>
      </dgm:t>
    </dgm:pt>
    <dgm:pt modelId="{27F536E6-252B-4B24-9622-579CAB069EF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3rd</a:t>
          </a:r>
          <a:endParaRPr lang="en-US" dirty="0"/>
        </a:p>
      </dgm:t>
    </dgm:pt>
    <dgm:pt modelId="{5552FF18-8511-462F-B925-563A90ED6F29}" type="parTrans" cxnId="{66A49BD7-6AD0-4217-A48F-68056935D7B3}">
      <dgm:prSet/>
      <dgm:spPr/>
      <dgm:t>
        <a:bodyPr/>
        <a:lstStyle/>
        <a:p>
          <a:endParaRPr lang="en-US"/>
        </a:p>
      </dgm:t>
    </dgm:pt>
    <dgm:pt modelId="{B82C3D71-6ED2-4BCC-8132-F8627E3B71E6}" type="sibTrans" cxnId="{66A49BD7-6AD0-4217-A48F-68056935D7B3}">
      <dgm:prSet/>
      <dgm:spPr/>
      <dgm:t>
        <a:bodyPr/>
        <a:lstStyle/>
        <a:p>
          <a:endParaRPr lang="en-US"/>
        </a:p>
      </dgm:t>
    </dgm:pt>
    <dgm:pt modelId="{E404D4D4-3589-43E3-9C02-3FF453A8EA0C}">
      <dgm:prSet phldrT="[Text]"/>
      <dgm:spPr/>
      <dgm:t>
        <a:bodyPr/>
        <a:lstStyle/>
        <a:p>
          <a:r>
            <a: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believe in the God of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Eternal Hope</a:t>
          </a:r>
          <a:endParaRPr lang="en-US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5C490-E974-4809-AD83-E3112019FC5F}" type="parTrans" cxnId="{BFFC39BD-DC21-448E-85F0-82B425AFA02A}">
      <dgm:prSet/>
      <dgm:spPr/>
      <dgm:t>
        <a:bodyPr/>
        <a:lstStyle/>
        <a:p>
          <a:endParaRPr lang="en-US"/>
        </a:p>
      </dgm:t>
    </dgm:pt>
    <dgm:pt modelId="{67BFD2BE-FC6D-44D5-89D4-779376FB1D91}" type="sibTrans" cxnId="{BFFC39BD-DC21-448E-85F0-82B425AFA02A}">
      <dgm:prSet/>
      <dgm:spPr/>
      <dgm:t>
        <a:bodyPr/>
        <a:lstStyle/>
        <a:p>
          <a:endParaRPr lang="en-US"/>
        </a:p>
      </dgm:t>
    </dgm:pt>
    <dgm:pt modelId="{CD6971F3-DB4C-42AC-B972-782FE62E6610}">
      <dgm:prSet phldrT="[Text]"/>
      <dgm:spPr/>
      <dgm:t>
        <a:bodyPr/>
        <a:lstStyle/>
        <a:p>
          <a:pPr marL="290513" indent="-290513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believe in the God of </a:t>
          </a:r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All-Power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BA783-04FE-4E19-B48B-465BE85CD3AE}" type="sibTrans" cxnId="{15D70618-72D3-45E9-B3EA-0661607C8883}">
      <dgm:prSet/>
      <dgm:spPr/>
      <dgm:t>
        <a:bodyPr/>
        <a:lstStyle/>
        <a:p>
          <a:endParaRPr lang="en-US"/>
        </a:p>
      </dgm:t>
    </dgm:pt>
    <dgm:pt modelId="{3B93FC5F-35D9-4C99-A94D-7822D0F7C179}" type="parTrans" cxnId="{15D70618-72D3-45E9-B3EA-0661607C8883}">
      <dgm:prSet/>
      <dgm:spPr/>
      <dgm:t>
        <a:bodyPr/>
        <a:lstStyle/>
        <a:p>
          <a:endParaRPr lang="en-US"/>
        </a:p>
      </dgm:t>
    </dgm:pt>
    <dgm:pt modelId="{84A87797-DCB1-4C56-8407-582594EA757D}" type="pres">
      <dgm:prSet presAssocID="{7112F84E-6A8A-46BF-8D45-6552FF9A3E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CDD18-8008-4625-9C46-6C5D5712908F}" type="pres">
      <dgm:prSet presAssocID="{B44C67AA-41C5-4C83-8DCC-4BAB729D321E}" presName="composite" presStyleCnt="0"/>
      <dgm:spPr/>
    </dgm:pt>
    <dgm:pt modelId="{8AD9E84C-BE5F-45BD-96A1-79089E74585C}" type="pres">
      <dgm:prSet presAssocID="{B44C67AA-41C5-4C83-8DCC-4BAB729D32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E5CA0-32B0-4149-A93E-F6898EEFA621}" type="pres">
      <dgm:prSet presAssocID="{B44C67AA-41C5-4C83-8DCC-4BAB729D321E}" presName="descendantText" presStyleLbl="alignAcc1" presStyleIdx="0" presStyleCnt="3" custScaleY="100000" custLinFactNeighborX="574" custLinFactNeighborY="-4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82AAD-230F-4817-88C1-B5B063B1C9D8}" type="pres">
      <dgm:prSet presAssocID="{DA9E1646-1911-4D3A-A93E-9952965B1450}" presName="sp" presStyleCnt="0"/>
      <dgm:spPr/>
    </dgm:pt>
    <dgm:pt modelId="{52A1DED2-7FA2-4D06-8BFC-536EC0009A65}" type="pres">
      <dgm:prSet presAssocID="{A2A8AD0E-D083-4CC8-ACD0-6BE9208E0B40}" presName="composite" presStyleCnt="0"/>
      <dgm:spPr/>
    </dgm:pt>
    <dgm:pt modelId="{00B58C41-095F-4AA8-BA1D-2E3E0F7A0A75}" type="pres">
      <dgm:prSet presAssocID="{A2A8AD0E-D083-4CC8-ACD0-6BE9208E0B4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545BB-19CF-48A8-ADD1-6E070F067CF1}" type="pres">
      <dgm:prSet presAssocID="{A2A8AD0E-D083-4CC8-ACD0-6BE9208E0B40}" presName="descendantText" presStyleLbl="alignAcc1" presStyleIdx="1" presStyleCnt="3" custLinFactNeighborY="-12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1CC66-9EAB-4C71-BC62-FDBDDA11FD2F}" type="pres">
      <dgm:prSet presAssocID="{A50C4527-B689-4F55-9CB2-1A0615375AE8}" presName="sp" presStyleCnt="0"/>
      <dgm:spPr/>
    </dgm:pt>
    <dgm:pt modelId="{F11329A4-07A1-4A14-B932-93F665B6C32C}" type="pres">
      <dgm:prSet presAssocID="{27F536E6-252B-4B24-9622-579CAB069EFD}" presName="composite" presStyleCnt="0"/>
      <dgm:spPr/>
    </dgm:pt>
    <dgm:pt modelId="{71044E34-863F-46A3-99E9-6BF3E835FA48}" type="pres">
      <dgm:prSet presAssocID="{27F536E6-252B-4B24-9622-579CAB069EF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85530-31A2-483C-B831-8BA947E14A51}" type="pres">
      <dgm:prSet presAssocID="{27F536E6-252B-4B24-9622-579CAB069EF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751878-08BD-482A-98F4-694E8351545C}" type="presOf" srcId="{27F536E6-252B-4B24-9622-579CAB069EFD}" destId="{71044E34-863F-46A3-99E9-6BF3E835FA48}" srcOrd="0" destOrd="0" presId="urn:microsoft.com/office/officeart/2005/8/layout/chevron2"/>
    <dgm:cxn modelId="{B885E336-1F3A-4CD5-A0F8-B597BA0334D0}" type="presOf" srcId="{CD6971F3-DB4C-42AC-B972-782FE62E6610}" destId="{177E5CA0-32B0-4149-A93E-F6898EEFA621}" srcOrd="0" destOrd="0" presId="urn:microsoft.com/office/officeart/2005/8/layout/chevron2"/>
    <dgm:cxn modelId="{3F729617-2FD9-49B4-82F2-CC083C819BC1}" type="presOf" srcId="{17B9CA33-12D7-415F-8FBE-184F7D79B9E3}" destId="{F6B545BB-19CF-48A8-ADD1-6E070F067CF1}" srcOrd="0" destOrd="0" presId="urn:microsoft.com/office/officeart/2005/8/layout/chevron2"/>
    <dgm:cxn modelId="{A61637F2-F967-43D7-B88C-3FF70528BB6C}" type="presOf" srcId="{7112F84E-6A8A-46BF-8D45-6552FF9A3E1C}" destId="{84A87797-DCB1-4C56-8407-582594EA757D}" srcOrd="0" destOrd="0" presId="urn:microsoft.com/office/officeart/2005/8/layout/chevron2"/>
    <dgm:cxn modelId="{8B52E2F0-A43F-48A7-89D1-F6E666A31518}" type="presOf" srcId="{A2A8AD0E-D083-4CC8-ACD0-6BE9208E0B40}" destId="{00B58C41-095F-4AA8-BA1D-2E3E0F7A0A75}" srcOrd="0" destOrd="0" presId="urn:microsoft.com/office/officeart/2005/8/layout/chevron2"/>
    <dgm:cxn modelId="{E66A7553-C3E1-4451-93D9-29D54F54E449}" srcId="{A2A8AD0E-D083-4CC8-ACD0-6BE9208E0B40}" destId="{17B9CA33-12D7-415F-8FBE-184F7D79B9E3}" srcOrd="0" destOrd="0" parTransId="{FD86F023-976E-4FB3-902B-E4D35650B60D}" sibTransId="{051C98D3-DD70-434C-8C1E-B2FDA5CE84A1}"/>
    <dgm:cxn modelId="{66A49BD7-6AD0-4217-A48F-68056935D7B3}" srcId="{7112F84E-6A8A-46BF-8D45-6552FF9A3E1C}" destId="{27F536E6-252B-4B24-9622-579CAB069EFD}" srcOrd="2" destOrd="0" parTransId="{5552FF18-8511-462F-B925-563A90ED6F29}" sibTransId="{B82C3D71-6ED2-4BCC-8132-F8627E3B71E6}"/>
    <dgm:cxn modelId="{BFFC39BD-DC21-448E-85F0-82B425AFA02A}" srcId="{27F536E6-252B-4B24-9622-579CAB069EFD}" destId="{E404D4D4-3589-43E3-9C02-3FF453A8EA0C}" srcOrd="0" destOrd="0" parTransId="{A375C490-E974-4809-AD83-E3112019FC5F}" sibTransId="{67BFD2BE-FC6D-44D5-89D4-779376FB1D91}"/>
    <dgm:cxn modelId="{15D70618-72D3-45E9-B3EA-0661607C8883}" srcId="{B44C67AA-41C5-4C83-8DCC-4BAB729D321E}" destId="{CD6971F3-DB4C-42AC-B972-782FE62E6610}" srcOrd="0" destOrd="0" parTransId="{3B93FC5F-35D9-4C99-A94D-7822D0F7C179}" sibTransId="{1B7BA783-04FE-4E19-B48B-465BE85CD3AE}"/>
    <dgm:cxn modelId="{3FC5A180-99A7-4B9F-A975-DCC3B8AB95F5}" srcId="{7112F84E-6A8A-46BF-8D45-6552FF9A3E1C}" destId="{B44C67AA-41C5-4C83-8DCC-4BAB729D321E}" srcOrd="0" destOrd="0" parTransId="{A83508C3-66CE-472D-BBAA-7A91DA39E227}" sibTransId="{DA9E1646-1911-4D3A-A93E-9952965B1450}"/>
    <dgm:cxn modelId="{ABA0F1E3-C626-4C05-B4BD-77C73E525568}" type="presOf" srcId="{B44C67AA-41C5-4C83-8DCC-4BAB729D321E}" destId="{8AD9E84C-BE5F-45BD-96A1-79089E74585C}" srcOrd="0" destOrd="0" presId="urn:microsoft.com/office/officeart/2005/8/layout/chevron2"/>
    <dgm:cxn modelId="{8CD1CEC8-D0B0-47BF-A053-50FF5799FFE7}" srcId="{7112F84E-6A8A-46BF-8D45-6552FF9A3E1C}" destId="{A2A8AD0E-D083-4CC8-ACD0-6BE9208E0B40}" srcOrd="1" destOrd="0" parTransId="{47465D93-A062-4DD4-A76B-83421CB5E86A}" sibTransId="{A50C4527-B689-4F55-9CB2-1A0615375AE8}"/>
    <dgm:cxn modelId="{7ED40D4E-C89D-45CA-8BDE-C75BC47B4E95}" type="presOf" srcId="{E404D4D4-3589-43E3-9C02-3FF453A8EA0C}" destId="{29785530-31A2-483C-B831-8BA947E14A51}" srcOrd="0" destOrd="0" presId="urn:microsoft.com/office/officeart/2005/8/layout/chevron2"/>
    <dgm:cxn modelId="{4A30704D-FBD7-4134-B161-F9A2D14BD34A}" type="presParOf" srcId="{84A87797-DCB1-4C56-8407-582594EA757D}" destId="{E70CDD18-8008-4625-9C46-6C5D5712908F}" srcOrd="0" destOrd="0" presId="urn:microsoft.com/office/officeart/2005/8/layout/chevron2"/>
    <dgm:cxn modelId="{DFFF6E98-FB08-43B7-8B11-B6FF6FFB7383}" type="presParOf" srcId="{E70CDD18-8008-4625-9C46-6C5D5712908F}" destId="{8AD9E84C-BE5F-45BD-96A1-79089E74585C}" srcOrd="0" destOrd="0" presId="urn:microsoft.com/office/officeart/2005/8/layout/chevron2"/>
    <dgm:cxn modelId="{8C33522B-57D2-4D7F-9A9A-5949D940DDCC}" type="presParOf" srcId="{E70CDD18-8008-4625-9C46-6C5D5712908F}" destId="{177E5CA0-32B0-4149-A93E-F6898EEFA621}" srcOrd="1" destOrd="0" presId="urn:microsoft.com/office/officeart/2005/8/layout/chevron2"/>
    <dgm:cxn modelId="{E900666D-E0E3-439E-8137-421953D574FB}" type="presParOf" srcId="{84A87797-DCB1-4C56-8407-582594EA757D}" destId="{F3282AAD-230F-4817-88C1-B5B063B1C9D8}" srcOrd="1" destOrd="0" presId="urn:microsoft.com/office/officeart/2005/8/layout/chevron2"/>
    <dgm:cxn modelId="{C792E4CC-6678-43AD-8DD4-A25E135D5D48}" type="presParOf" srcId="{84A87797-DCB1-4C56-8407-582594EA757D}" destId="{52A1DED2-7FA2-4D06-8BFC-536EC0009A65}" srcOrd="2" destOrd="0" presId="urn:microsoft.com/office/officeart/2005/8/layout/chevron2"/>
    <dgm:cxn modelId="{6992C00F-9788-4F06-AEB6-D0508970C245}" type="presParOf" srcId="{52A1DED2-7FA2-4D06-8BFC-536EC0009A65}" destId="{00B58C41-095F-4AA8-BA1D-2E3E0F7A0A75}" srcOrd="0" destOrd="0" presId="urn:microsoft.com/office/officeart/2005/8/layout/chevron2"/>
    <dgm:cxn modelId="{DD242A94-E31D-438B-BE27-5CAE2A9F4650}" type="presParOf" srcId="{52A1DED2-7FA2-4D06-8BFC-536EC0009A65}" destId="{F6B545BB-19CF-48A8-ADD1-6E070F067CF1}" srcOrd="1" destOrd="0" presId="urn:microsoft.com/office/officeart/2005/8/layout/chevron2"/>
    <dgm:cxn modelId="{46E03F4C-7E65-49F6-9064-D8C932243A00}" type="presParOf" srcId="{84A87797-DCB1-4C56-8407-582594EA757D}" destId="{BE21CC66-9EAB-4C71-BC62-FDBDDA11FD2F}" srcOrd="3" destOrd="0" presId="urn:microsoft.com/office/officeart/2005/8/layout/chevron2"/>
    <dgm:cxn modelId="{3FA6147C-42F3-4D12-8362-C2D115158137}" type="presParOf" srcId="{84A87797-DCB1-4C56-8407-582594EA757D}" destId="{F11329A4-07A1-4A14-B932-93F665B6C32C}" srcOrd="4" destOrd="0" presId="urn:microsoft.com/office/officeart/2005/8/layout/chevron2"/>
    <dgm:cxn modelId="{AA666987-2E98-4360-80E8-AE7A05AB3DEE}" type="presParOf" srcId="{F11329A4-07A1-4A14-B932-93F665B6C32C}" destId="{71044E34-863F-46A3-99E9-6BF3E835FA48}" srcOrd="0" destOrd="0" presId="urn:microsoft.com/office/officeart/2005/8/layout/chevron2"/>
    <dgm:cxn modelId="{FE45CDAB-CFEB-4BF6-92DF-DC25B8280DF6}" type="presParOf" srcId="{F11329A4-07A1-4A14-B932-93F665B6C32C}" destId="{29785530-31A2-483C-B831-8BA947E14A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B2FB2645-B18D-48BE-AC2F-631DC6AA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13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42B18870-10B7-4747-B63B-A089AC888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742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2997E94-5232-4EEA-B967-28E0952E5A63}" type="slidenum">
              <a:rPr kumimoji="0" lang="en-US" altLang="en-US" smtClean="0"/>
              <a:pPr>
                <a:spcBef>
                  <a:spcPct val="0"/>
                </a:spcBef>
              </a:pPr>
              <a:t>1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658E4C7-375D-4796-8C61-4CB929DCA852}" type="slidenum">
              <a:rPr kumimoji="0" lang="en-US" altLang="en-US" smtClean="0"/>
              <a:pPr>
                <a:spcBef>
                  <a:spcPct val="0"/>
                </a:spcBef>
              </a:pPr>
              <a:t>19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EB4DD88-812A-42E7-B22C-D75A43FD17CF}" type="slidenum">
              <a:rPr kumimoji="0" lang="en-US" altLang="en-US" smtClean="0"/>
              <a:pPr>
                <a:spcBef>
                  <a:spcPct val="0"/>
                </a:spcBef>
              </a:pPr>
              <a:t>20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C70E1A2-A27E-4674-A359-8B996B3AE5CF}" type="slidenum">
              <a:rPr kumimoji="0" lang="en-US" altLang="en-US" smtClean="0"/>
              <a:pPr>
                <a:spcBef>
                  <a:spcPct val="0"/>
                </a:spcBef>
              </a:pPr>
              <a:t>21</a:t>
            </a:fld>
            <a:endParaRPr kumimoji="0"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5025" cy="3482975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798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1A4684C-BECC-4341-93B4-53035A5EC224}" type="slidenum">
              <a:rPr kumimoji="0" lang="en-US" altLang="en-US" smtClean="0"/>
              <a:pPr>
                <a:spcBef>
                  <a:spcPct val="0"/>
                </a:spcBef>
              </a:pPr>
              <a:t>22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070EF7E-B3FF-45EA-9665-60B0696E6CDF}" type="slidenum">
              <a:rPr kumimoji="0" lang="en-US" altLang="en-US" smtClean="0"/>
              <a:pPr>
                <a:spcBef>
                  <a:spcPct val="0"/>
                </a:spcBef>
              </a:pPr>
              <a:t>23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CE787DF-A33D-4958-A9B5-32A0CF29546B}" type="slidenum">
              <a:rPr kumimoji="0" lang="en-US" altLang="en-US" smtClean="0"/>
              <a:pPr>
                <a:spcBef>
                  <a:spcPct val="0"/>
                </a:spcBef>
              </a:pPr>
              <a:t>24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5E82C61-C293-4BF3-A0F0-BC76E3C6E932}" type="slidenum">
              <a:rPr kumimoji="0" lang="en-US" altLang="en-US" smtClean="0"/>
              <a:pPr>
                <a:spcBef>
                  <a:spcPct val="0"/>
                </a:spcBef>
              </a:pPr>
              <a:t>25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D1EA-A092-417F-A97C-A7551F57D3C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72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3122908-5368-40A9-9328-D186939E61B2}" type="slidenum">
              <a:rPr kumimoji="0" lang="en-US" altLang="en-US" smtClean="0"/>
              <a:pPr>
                <a:spcBef>
                  <a:spcPct val="0"/>
                </a:spcBef>
              </a:pPr>
              <a:t>12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We don’t view them as projects!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25BD6D-9BCC-4387-B466-5F0C371737D9}" type="slidenum">
              <a:rPr kumimoji="0" lang="en-US" altLang="en-US" smtClean="0"/>
              <a:pPr>
                <a:spcBef>
                  <a:spcPct val="0"/>
                </a:spcBef>
              </a:pPr>
              <a:t>13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9D92B82-4DE4-48CE-AA12-9901A5BFBAFE}" type="slidenum">
              <a:rPr kumimoji="0" lang="en-US" altLang="en-US" smtClean="0"/>
              <a:pPr>
                <a:spcBef>
                  <a:spcPct val="0"/>
                </a:spcBef>
              </a:pPr>
              <a:t>14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0E846A-3540-49B8-AB5D-637A7F05F1B3}" type="slidenum">
              <a:rPr kumimoji="0" lang="en-US" altLang="en-US" smtClean="0"/>
              <a:pPr>
                <a:spcBef>
                  <a:spcPct val="0"/>
                </a:spcBef>
              </a:pPr>
              <a:t>15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C9BD57A-D717-4CA0-AEF7-78572E282FBC}" type="slidenum">
              <a:rPr kumimoji="0" lang="en-US" altLang="en-US" smtClean="0"/>
              <a:pPr>
                <a:spcBef>
                  <a:spcPct val="0"/>
                </a:spcBef>
              </a:pPr>
              <a:t>16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27B9815-65D5-4D6C-8843-E2B0296A8B2F}" type="slidenum">
              <a:rPr kumimoji="0" lang="en-US" altLang="en-US" smtClean="0"/>
              <a:pPr>
                <a:spcBef>
                  <a:spcPct val="0"/>
                </a:spcBef>
              </a:pPr>
              <a:t>17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What are problems that friends face…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8FD3866-699D-4C09-BDB3-B21CF7467A9A}" type="slidenum">
              <a:rPr kumimoji="0" lang="en-US" altLang="en-US" smtClean="0"/>
              <a:pPr>
                <a:spcBef>
                  <a:spcPct val="0"/>
                </a:spcBef>
              </a:pPr>
              <a:t>18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541BE-8E85-4384-AA4A-CC22A5EC9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38038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2DCD3-D0EA-4B64-9BDE-32F18675F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34942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7D64B-912E-48F2-B0FD-D1A8AC40E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61617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26E4CD-243A-4242-AD0A-89DACBE421D4}" type="slidenum">
              <a:rPr lang="en-US" smtClean="0">
                <a:solidFill>
                  <a:srgbClr val="AD010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D0101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668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45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5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925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567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208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93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930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2916-D03B-40E6-9833-7304F4C5A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228161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011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196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831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26E4CD-243A-4242-AD0A-89DACBE421D4}" type="slidenum">
              <a:rPr lang="en-US" smtClean="0">
                <a:solidFill>
                  <a:srgbClr val="AD010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AD0101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2278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62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32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703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169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517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31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4665-B43A-43CF-A759-C6D47CB95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748702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9752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2528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798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1381-09D8-4BCF-97EA-9CB8C79FF697}" type="datetimeFigureOut">
              <a:rPr lang="en-US" smtClean="0">
                <a:solidFill>
                  <a:srgbClr val="303030"/>
                </a:solidFill>
              </a:rPr>
              <a:pPr/>
              <a:t>2/22/2015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E4CD-243A-4242-AD0A-89DACBE421D4}" type="slidenum">
              <a:rPr lang="en-US" smtClean="0">
                <a:solidFill>
                  <a:srgbClr val="303030"/>
                </a:solidFill>
              </a:rPr>
              <a:pPr/>
              <a:t>‹#›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842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27617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9649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31825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0280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031311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196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6123-C254-4E81-B5D6-1B0592BA2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178897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11769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7326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25183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75029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7973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ED02-A584-4A7E-9E9A-FE61B6191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75928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21017-AADA-4D24-9281-B2832355D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62661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73490-150E-4E57-AC24-36CE216E7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69466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4BBD-DB18-405F-9B6C-11904EF42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46408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A7E30-8F35-4A4C-AA44-701EAE60F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04670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66A4F69-4FE1-4C6E-BD0B-6D816BD1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11381-09D8-4BCF-97EA-9CB8C79FF697}" type="datetimeFigureOut">
              <a:rPr lang="en-US" smtClean="0">
                <a:solidFill>
                  <a:srgbClr val="303030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2/22/2015</a:t>
            </a:fld>
            <a:endParaRPr lang="en-US">
              <a:solidFill>
                <a:srgbClr val="303030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0303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26E4CD-243A-4242-AD0A-89DACBE421D4}" type="slidenum">
              <a:rPr lang="en-US" smtClean="0">
                <a:solidFill>
                  <a:srgbClr val="303030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303030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84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11381-09D8-4BCF-97EA-9CB8C79FF697}" type="datetimeFigureOut">
              <a:rPr lang="en-US" smtClean="0">
                <a:solidFill>
                  <a:srgbClr val="303030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2/22/2015</a:t>
            </a:fld>
            <a:endParaRPr lang="en-US">
              <a:solidFill>
                <a:srgbClr val="303030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0303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26E4CD-243A-4242-AD0A-89DACBE421D4}" type="slidenum">
              <a:rPr lang="en-US" smtClean="0">
                <a:solidFill>
                  <a:srgbClr val="303030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303030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65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FBAAAF-F656-43C5-AFC3-CE34C9EA56FD}" type="datetimeFigureOut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2/22/2015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7224D6-CA3F-4ADC-A177-EE318CD7BA5A}" type="slidenum">
              <a:rPr lang="en-US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81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fad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els.net/cgi-bin/site.pl?10007&amp;groupID=115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2209800" y="762000"/>
            <a:ext cx="594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Verdana" pitchFamily="34" charset="0"/>
              </a:rPr>
              <a:t>Starting a Spiritual</a:t>
            </a:r>
            <a:br>
              <a:rPr lang="en-US" altLang="en-US" b="1">
                <a:solidFill>
                  <a:schemeClr val="tx2"/>
                </a:solidFill>
                <a:latin typeface="Verdana" pitchFamily="34" charset="0"/>
              </a:rPr>
            </a:br>
            <a:r>
              <a:rPr lang="en-US" altLang="en-US" b="1">
                <a:solidFill>
                  <a:schemeClr val="tx2"/>
                </a:solidFill>
                <a:latin typeface="Verdana" pitchFamily="34" charset="0"/>
              </a:rPr>
              <a:t>Conversation</a:t>
            </a: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3200400" y="5334000"/>
            <a:ext cx="4953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i="1">
                <a:latin typeface="Verdana" pitchFamily="34" charset="0"/>
              </a:rPr>
              <a:t>Sharing Jesus with friends</a:t>
            </a:r>
          </a:p>
        </p:txBody>
      </p:sp>
      <p:pic>
        <p:nvPicPr>
          <p:cNvPr id="2052" name="Picture 9" descr="Sharing Jesus with frie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008188"/>
            <a:ext cx="571976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28" t="-2700" r="-2585" b="-1558"/>
          <a:stretch/>
        </p:blipFill>
        <p:spPr>
          <a:xfrm>
            <a:off x="498764" y="671946"/>
            <a:ext cx="8146473" cy="551410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6248400"/>
            <a:ext cx="7772400" cy="40171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+mj-lt"/>
              </a:rPr>
              <a:t>The Pastors of Immanuel</a:t>
            </a:r>
            <a:endParaRPr lang="en-US" sz="24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00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Pillars of Ministry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371600"/>
            <a:ext cx="4681314" cy="5067524"/>
          </a:xfrm>
        </p:spPr>
      </p:pic>
    </p:spTree>
    <p:extLst>
      <p:ext uri="{BB962C8B-B14F-4D97-AF65-F5344CB8AC3E}">
        <p14:creationId xmlns:p14="http://schemas.microsoft.com/office/powerpoint/2010/main" xmlns="" val="1698072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603375"/>
            <a:ext cx="7707312" cy="4876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 Activity: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up.  Pick one person to tell     his/her life story in one minute.  The other person listens.</a:t>
            </a:r>
          </a:p>
          <a:p>
            <a:pPr algn="just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your partner listening?</a:t>
            </a:r>
          </a:p>
          <a:p>
            <a:pPr algn="just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tell?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406400" y="4181475"/>
            <a:ext cx="648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Verdana" pitchFamily="34" charset="0"/>
            </a:endParaRPr>
          </a:p>
        </p:txBody>
      </p:sp>
      <p:sp>
        <p:nvSpPr>
          <p:cNvPr id="4103" name="Title 7"/>
          <p:cNvSpPr>
            <a:spLocks noGrp="1"/>
          </p:cNvSpPr>
          <p:nvPr>
            <p:ph type="title"/>
          </p:nvPr>
        </p:nvSpPr>
        <p:spPr>
          <a:xfrm>
            <a:off x="669925" y="3889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Started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603375"/>
            <a:ext cx="7707312" cy="20891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b="1" dirty="0" smtClean="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actively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954088" y="5573713"/>
            <a:ext cx="6618287" cy="695325"/>
          </a:xfrm>
          <a:prstGeom prst="rect">
            <a:avLst/>
          </a:prstGeom>
          <a:solidFill>
            <a:srgbClr val="A50021"/>
          </a:solidFill>
          <a:ln w="9525">
            <a:miter lim="800000"/>
            <a:headEnd/>
            <a:tailEnd/>
          </a:ln>
          <a:scene3d>
            <a:camera prst="legacyPerspectiveTopRigh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A50021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016000" y="5626100"/>
            <a:ext cx="6561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Verdana" pitchFamily="34" charset="0"/>
              </a:rPr>
              <a:t>Earn the right to speak by listening first!</a:t>
            </a:r>
          </a:p>
        </p:txBody>
      </p:sp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313" y="1339850"/>
            <a:ext cx="32162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itle 7"/>
          <p:cNvSpPr>
            <a:spLocks noGrp="1"/>
          </p:cNvSpPr>
          <p:nvPr>
            <p:ph type="title"/>
          </p:nvPr>
        </p:nvSpPr>
        <p:spPr>
          <a:xfrm>
            <a:off x="669925" y="3889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Started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77863" y="1603375"/>
            <a:ext cx="8355012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the following percentages where you think they belong: 3%, 9%, 14%, 18%, 56%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Because of previous loyalties to that denomination</a:t>
            </a:r>
          </a:p>
          <a:p>
            <a:pPr marL="0" indent="0">
              <a:buFontTx/>
              <a:buNone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Because the pastor visited them</a:t>
            </a:r>
          </a:p>
          <a:p>
            <a:pPr marL="0" indent="0">
              <a:buFontTx/>
              <a:buNone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Because a friend or relative invited them</a:t>
            </a:r>
          </a:p>
          <a:p>
            <a:pPr marL="0" indent="0">
              <a:buFontTx/>
              <a:buNone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Because trained lay members visited them</a:t>
            </a:r>
          </a:p>
          <a:p>
            <a:pPr marL="0" indent="0">
              <a:buFontTx/>
              <a:buNone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Because of the church’s location or building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406400" y="4181475"/>
            <a:ext cx="648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Verdana" pitchFamily="34" charset="0"/>
            </a:endParaRPr>
          </a:p>
        </p:txBody>
      </p:sp>
      <p:sp>
        <p:nvSpPr>
          <p:cNvPr id="4103" name="Title 7"/>
          <p:cNvSpPr>
            <a:spLocks noGrp="1"/>
          </p:cNvSpPr>
          <p:nvPr>
            <p:ph type="title"/>
          </p:nvPr>
        </p:nvSpPr>
        <p:spPr>
          <a:xfrm>
            <a:off x="220663" y="388938"/>
            <a:ext cx="8529637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they join the church?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77863" y="1603375"/>
            <a:ext cx="8355012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they join the church?</a:t>
            </a:r>
          </a:p>
          <a:p>
            <a:pPr marL="0" indent="0"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_14%_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previous loyalties to that denomination</a:t>
            </a:r>
          </a:p>
          <a:p>
            <a:pPr marL="0" indent="0">
              <a:buFontTx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_3%_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pastor visited them</a:t>
            </a:r>
          </a:p>
          <a:p>
            <a:pPr marL="0" indent="0">
              <a:buFontTx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_56%_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a friend or relative invited them</a:t>
            </a:r>
          </a:p>
          <a:p>
            <a:pPr marL="0" indent="0">
              <a:buFontTx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_9%_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trained lay members visited them</a:t>
            </a:r>
          </a:p>
          <a:p>
            <a:pPr marL="0" indent="0">
              <a:buFontTx/>
              <a:buNone/>
              <a:defRPr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_18%_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church’s location or building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406400" y="4181475"/>
            <a:ext cx="648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Verdana" pitchFamily="34" charset="0"/>
            </a:endParaRPr>
          </a:p>
        </p:txBody>
      </p:sp>
      <p:sp>
        <p:nvSpPr>
          <p:cNvPr id="4103" name="Title 7"/>
          <p:cNvSpPr>
            <a:spLocks noGrp="1"/>
          </p:cNvSpPr>
          <p:nvPr>
            <p:ph type="title"/>
          </p:nvPr>
        </p:nvSpPr>
        <p:spPr>
          <a:xfrm>
            <a:off x="220663" y="388938"/>
            <a:ext cx="8529637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Chance to Win Fabulous Prizes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2209800" y="762000"/>
            <a:ext cx="594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Turn the Conversation</a:t>
            </a: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3200400" y="5334000"/>
            <a:ext cx="4953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Sharing Jesus with friends</a:t>
            </a:r>
          </a:p>
        </p:txBody>
      </p:sp>
      <p:pic>
        <p:nvPicPr>
          <p:cNvPr id="9220" name="Picture 9" descr="Sharing Jesus with frie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008188"/>
            <a:ext cx="571976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04913" y="709613"/>
            <a:ext cx="7329487" cy="57229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Feel…Felt…Found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Addressing people’s problems: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roblems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roblem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olution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olutions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b="1" dirty="0" smtClean="0"/>
          </a:p>
          <a:p>
            <a:pPr lvl="1" eaLnBrk="1" hangingPunct="1">
              <a:spcBef>
                <a:spcPct val="0"/>
              </a:spcBef>
              <a:defRPr/>
            </a:pPr>
            <a:endParaRPr lang="en-US" i="1" dirty="0" smtClean="0"/>
          </a:p>
          <a:p>
            <a:pPr lvl="1" eaLnBrk="1" hangingPunct="1">
              <a:spcBef>
                <a:spcPct val="0"/>
              </a:spcBef>
              <a:defRPr/>
            </a:pPr>
            <a:endParaRPr lang="en-US" i="1" dirty="0" smtClean="0"/>
          </a:p>
        </p:txBody>
      </p:sp>
      <p:pic>
        <p:nvPicPr>
          <p:cNvPr id="4" name="Picture 3" descr="cry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170113"/>
            <a:ext cx="27130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51155" y="2611486"/>
            <a:ext cx="308570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SIN</a:t>
            </a:r>
          </a:p>
        </p:txBody>
      </p:sp>
      <p:pic>
        <p:nvPicPr>
          <p:cNvPr id="8" name="Picture 7" descr="Look to the cros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25" y="2190750"/>
            <a:ext cx="26876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aithful friend - Jesu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211388"/>
            <a:ext cx="270668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300038"/>
            <a:ext cx="8061325" cy="61325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Addressing people’s problems: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a group of two, discuss ways of turning the following problems – work through </a:t>
            </a:r>
            <a:r>
              <a:rPr lang="en-US" sz="3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pPSs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roblems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Low Self-Esteem; Tired of disappointing family; Alcohol addiction; The feeling of no point to life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roblem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olution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olutions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b="1" dirty="0" smtClean="0"/>
          </a:p>
          <a:p>
            <a:pPr lvl="1" eaLnBrk="1" hangingPunct="1">
              <a:spcBef>
                <a:spcPct val="0"/>
              </a:spcBef>
              <a:defRPr/>
            </a:pPr>
            <a:endParaRPr lang="en-US" i="1" dirty="0" smtClean="0"/>
          </a:p>
          <a:p>
            <a:pPr lvl="1" eaLnBrk="1" hangingPunct="1">
              <a:spcBef>
                <a:spcPct val="0"/>
              </a:spcBef>
              <a:defRPr/>
            </a:pPr>
            <a:endParaRPr lang="en-US" i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2209800" y="762000"/>
            <a:ext cx="594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Talk about Jesus</a:t>
            </a: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200400" y="5334000"/>
            <a:ext cx="4953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Sharing Jesus with friends</a:t>
            </a:r>
          </a:p>
        </p:txBody>
      </p:sp>
      <p:pic>
        <p:nvPicPr>
          <p:cNvPr id="12292" name="Picture 9" descr="Sharing Jesus with frie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008188"/>
            <a:ext cx="571976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263" y="1090123"/>
            <a:ext cx="6245475" cy="468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5" t="6033" r="175" b="30185"/>
          <a:stretch/>
        </p:blipFill>
        <p:spPr bwMode="auto">
          <a:xfrm>
            <a:off x="626918" y="193964"/>
            <a:ext cx="7924800" cy="604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1964" y="295209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Century Gothic"/>
              </a:rPr>
              <a:t>Anastasia </a:t>
            </a:r>
            <a:endParaRPr lang="en-US" sz="18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6360" y="3783366"/>
            <a:ext cx="92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entury Gothic"/>
              </a:rPr>
              <a:t>Isaiah</a:t>
            </a:r>
            <a:endParaRPr lang="en-US" sz="18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891" y="5120090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Century Gothic"/>
              </a:rPr>
              <a:t>Dahlia &gt;</a:t>
            </a:r>
            <a:endParaRPr lang="en-US" sz="18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6996" y="3957384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Century Gothic"/>
              </a:rPr>
              <a:t>Zoe</a:t>
            </a:r>
            <a:endParaRPr lang="en-US" sz="20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7411" y="1782817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prstClr val="white"/>
                </a:solidFill>
                <a:latin typeface="Century Gothic"/>
              </a:rPr>
              <a:t>Nika</a:t>
            </a:r>
            <a:endParaRPr lang="en-US" sz="18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805189"/>
            <a:ext cx="15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Century Gothic"/>
              </a:rPr>
              <a:t>Evangeline</a:t>
            </a:r>
            <a:endParaRPr lang="en-US" sz="18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773" y="5710866"/>
            <a:ext cx="79663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Book Antiqua"/>
              </a:rPr>
              <a:t>My Family of Eight</a:t>
            </a:r>
            <a:endParaRPr lang="en-US" sz="2800" b="1" dirty="0">
              <a:solidFill>
                <a:srgbClr val="C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54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53028" y="210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4513" y="479425"/>
            <a:ext cx="66611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Faith according to the Apostles’ Creed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28600" y="3733800"/>
            <a:ext cx="2895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PEOPLE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4572000" y="1752600"/>
            <a:ext cx="0" cy="5105400"/>
          </a:xfrm>
          <a:prstGeom prst="line">
            <a:avLst/>
          </a:prstGeom>
          <a:noFill/>
          <a:ln w="1905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6629400" y="3733800"/>
            <a:ext cx="175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GOD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352800" y="6096000"/>
            <a:ext cx="2438400" cy="762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800" b="1">
                <a:solidFill>
                  <a:schemeClr val="bg2"/>
                </a:solidFill>
              </a:rPr>
              <a:t>DEATH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2362200" y="3352800"/>
            <a:ext cx="4419600" cy="0"/>
          </a:xfrm>
          <a:prstGeom prst="line">
            <a:avLst/>
          </a:prstGeom>
          <a:noFill/>
          <a:ln w="1905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 rot="-1154754">
            <a:off x="533400" y="1143000"/>
            <a:ext cx="2943225" cy="9112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/>
              </a:rPr>
              <a:t>eternal life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2438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The wages of sin is ...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477000" y="510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400800" y="4953000"/>
            <a:ext cx="2438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but the gift of God is ...</a:t>
            </a: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 rot="1102004">
            <a:off x="4800600" y="990600"/>
            <a:ext cx="4124325" cy="18224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/>
              </a:rPr>
              <a:t>in Christ Jesus </a:t>
            </a:r>
          </a:p>
          <a:p>
            <a:pPr algn="ctr"/>
            <a:r>
              <a:rPr lang="en-US" sz="44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/>
              </a:rPr>
              <a:t>our Lord.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Romans</a:t>
            </a:r>
            <a:r>
              <a:rPr lang="en-US" altLang="en-US" sz="2400" b="1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6:23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0638" y="3505200"/>
            <a:ext cx="32766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3276600" y="3470275"/>
            <a:ext cx="0" cy="34290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5867400" y="3505200"/>
            <a:ext cx="32766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5888038" y="3470275"/>
            <a:ext cx="0" cy="34290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427288"/>
            <a:ext cx="7707312" cy="40528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With your partner, discuss the reasons people (we) give for not wanting to share our faith.  Come up with a list of as many reasons as you can. 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(2 minutes)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406400" y="4181475"/>
            <a:ext cx="648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Verdana" pitchFamily="34" charset="0"/>
            </a:endParaRPr>
          </a:p>
        </p:txBody>
      </p:sp>
      <p:sp>
        <p:nvSpPr>
          <p:cNvPr id="4103" name="Title 7"/>
          <p:cNvSpPr>
            <a:spLocks noGrp="1"/>
          </p:cNvSpPr>
          <p:nvPr>
            <p:ph type="title"/>
          </p:nvPr>
        </p:nvSpPr>
        <p:spPr>
          <a:xfrm>
            <a:off x="669925" y="3889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Blocks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Really?                           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495425" y="1574800"/>
            <a:ext cx="6935788" cy="5635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me why I shouldn’t be afraid!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06625" y="2190750"/>
            <a:ext cx="6299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latin typeface="Verdana" pitchFamily="34" charset="0"/>
              </a:rPr>
              <a:t>  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Rejection will happen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i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Luke 10:16</a:t>
            </a:r>
          </a:p>
          <a:p>
            <a:pPr algn="r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 Holy Spirit helps me with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the right words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i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Matthew 10:19-20</a:t>
            </a:r>
          </a:p>
          <a:p>
            <a:pPr algn="r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God’s Word works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i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Isaiah 55:10</a:t>
            </a:r>
          </a:p>
          <a:p>
            <a:pPr algn="r" eaLnBrk="1" hangingPunct="1">
              <a:lnSpc>
                <a:spcPct val="50000"/>
              </a:lnSpc>
              <a:buFont typeface="Wingdings" pitchFamily="2" charset="2"/>
              <a:buNone/>
              <a:defRPr/>
            </a:pPr>
            <a:endParaRPr lang="en-US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Jesus will be with me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Matthew 28:20</a:t>
            </a:r>
          </a:p>
        </p:txBody>
      </p:sp>
      <p:pic>
        <p:nvPicPr>
          <p:cNvPr id="5" name="Picture 4" descr="Jesus Smiling 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13" y="3813175"/>
            <a:ext cx="1887537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3200400" y="5334000"/>
            <a:ext cx="4953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>
              <a:lnSpc>
                <a:spcPct val="90000"/>
              </a:lnSpc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Sharing Jesus with friends</a:t>
            </a:r>
          </a:p>
        </p:txBody>
      </p:sp>
      <p:pic>
        <p:nvPicPr>
          <p:cNvPr id="17411" name="Picture 7" descr="Sharing Jesus with frien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008188"/>
            <a:ext cx="571976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2481263" y="1217613"/>
            <a:ext cx="5502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Follow-up with friends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pos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050" y="0"/>
            <a:ext cx="529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788275" y="6180138"/>
            <a:ext cx="744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hlinkClick r:id="rId4"/>
              </a:rPr>
              <a:t>Online</a:t>
            </a:r>
            <a:endParaRPr lang="en-US" altLang="en-US" sz="16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743" y="5715000"/>
            <a:ext cx="7328514" cy="52304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My family of… many</a:t>
            </a:r>
            <a:endParaRPr lang="en-US" sz="28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8" b="8138"/>
          <a:stretch>
            <a:fillRect/>
          </a:stretch>
        </p:blipFill>
        <p:spPr>
          <a:xfrm>
            <a:off x="135018" y="457200"/>
            <a:ext cx="8873963" cy="4945466"/>
          </a:xfrm>
        </p:spPr>
      </p:pic>
    </p:spTree>
    <p:extLst>
      <p:ext uri="{BB962C8B-B14F-4D97-AF65-F5344CB8AC3E}">
        <p14:creationId xmlns:p14="http://schemas.microsoft.com/office/powerpoint/2010/main" xmlns="" val="106985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743" y="6172200"/>
            <a:ext cx="7328514" cy="52304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Immanuel</a:t>
            </a:r>
            <a:endParaRPr lang="en-US" sz="2800" b="1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9" r="14119"/>
          <a:stretch>
            <a:fillRect/>
          </a:stretch>
        </p:blipFill>
        <p:spPr>
          <a:xfrm>
            <a:off x="264990" y="609600"/>
            <a:ext cx="8614021" cy="4800600"/>
          </a:xfrm>
        </p:spPr>
      </p:pic>
    </p:spTree>
    <p:extLst>
      <p:ext uri="{BB962C8B-B14F-4D97-AF65-F5344CB8AC3E}">
        <p14:creationId xmlns:p14="http://schemas.microsoft.com/office/powerpoint/2010/main" xmlns="" val="420274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0" r="15110"/>
          <a:stretch>
            <a:fillRect/>
          </a:stretch>
        </p:blipFill>
        <p:spPr>
          <a:xfrm>
            <a:off x="264989" y="533400"/>
            <a:ext cx="8614021" cy="4800600"/>
          </a:xfrm>
        </p:spPr>
      </p:pic>
      <p:sp>
        <p:nvSpPr>
          <p:cNvPr id="11" name="Text Placeholder 5"/>
          <p:cNvSpPr>
            <a:spLocks noGrp="1"/>
          </p:cNvSpPr>
          <p:nvPr>
            <p:ph type="body" sz="half" idx="2"/>
          </p:nvPr>
        </p:nvSpPr>
        <p:spPr>
          <a:xfrm>
            <a:off x="949632" y="6324600"/>
            <a:ext cx="7244736" cy="401715"/>
          </a:xfrm>
        </p:spPr>
        <p:txBody>
          <a:bodyPr/>
          <a:lstStyle/>
          <a:p>
            <a:r>
              <a:rPr lang="en-US" dirty="0" smtClean="0"/>
              <a:t>Greenville, WI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743" y="5715000"/>
            <a:ext cx="7328514" cy="52304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Immanuel </a:t>
            </a:r>
            <a:r>
              <a:rPr lang="en-US" sz="2400" b="1" dirty="0" err="1" smtClean="0"/>
              <a:t>Ev</a:t>
            </a:r>
            <a:r>
              <a:rPr lang="en-US" sz="2400" b="1" dirty="0" smtClean="0"/>
              <a:t>. Lutheran Church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65302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49632" y="5943600"/>
            <a:ext cx="7244736" cy="40171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Where is Greenville?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6148" name="Picture 4" descr="Greenville Wisconsin WI T Shirt MAP WHITE Hometown Souven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944"/>
            <a:ext cx="3886200" cy="45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e/ee/WIMap-doton-Greenvil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253" y="1148882"/>
            <a:ext cx="4301428" cy="456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7516090" y="3722557"/>
            <a:ext cx="152400" cy="1143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85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85" t="-4797" r="-1517" b="-2606"/>
          <a:stretch/>
        </p:blipFill>
        <p:spPr>
          <a:xfrm>
            <a:off x="526473" y="588819"/>
            <a:ext cx="8091055" cy="5680363"/>
          </a:xfrm>
        </p:spPr>
      </p:pic>
      <p:sp>
        <p:nvSpPr>
          <p:cNvPr id="1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6248400"/>
            <a:ext cx="7772400" cy="40171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+mj-lt"/>
              </a:rPr>
              <a:t>The Pastors of Immanuel</a:t>
            </a:r>
            <a:endParaRPr lang="en-US" sz="24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13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92" t="-2700" r="-2741" b="-1558"/>
          <a:stretch/>
        </p:blipFill>
        <p:spPr>
          <a:xfrm>
            <a:off x="484910" y="671946"/>
            <a:ext cx="8174181" cy="5514109"/>
          </a:xfrm>
        </p:spPr>
      </p:pic>
      <p:sp>
        <p:nvSpPr>
          <p:cNvPr id="6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6248400"/>
            <a:ext cx="7772400" cy="40171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+mj-lt"/>
              </a:rPr>
              <a:t>The Pastors of Immanuel</a:t>
            </a:r>
            <a:endParaRPr lang="en-US" sz="24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93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3" t="-2700" r="-4725" b="-2082"/>
          <a:stretch/>
        </p:blipFill>
        <p:spPr>
          <a:xfrm>
            <a:off x="353291" y="658091"/>
            <a:ext cx="8437418" cy="5541818"/>
          </a:xfrm>
        </p:spPr>
      </p:pic>
      <p:sp>
        <p:nvSpPr>
          <p:cNvPr id="6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6248400"/>
            <a:ext cx="7772400" cy="40171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+mj-lt"/>
              </a:rPr>
              <a:t>The Pastors of Immanuel</a:t>
            </a:r>
            <a:endParaRPr lang="en-US" sz="24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98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othecar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othecar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ecutive">
  <a:themeElements>
    <a:clrScheme name="Immanuel">
      <a:dk1>
        <a:srgbClr val="2F2B20"/>
      </a:dk1>
      <a:lt1>
        <a:srgbClr val="FFFFFF"/>
      </a:lt1>
      <a:dk2>
        <a:srgbClr val="8C2633"/>
      </a:dk2>
      <a:lt2>
        <a:srgbClr val="B6976E"/>
      </a:lt2>
      <a:accent1>
        <a:srgbClr val="CFB131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EBEAD3"/>
      </a:hlink>
      <a:folHlink>
        <a:srgbClr val="7F7F7F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67317839E0E4085546A108861BF7E" ma:contentTypeVersion="0" ma:contentTypeDescription="Create a new document." ma:contentTypeScope="" ma:versionID="b25a2a046c215a3bf43109a4c2987cd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0787F8-AAAA-4F13-A1FF-B4A76A419D40}">
  <ds:schemaRefs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74FFEF-4384-4963-9B1B-ABC849992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A4BFD7C-E8AA-4D8C-BF34-03F5EEA4F2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414</Words>
  <Application>Microsoft Office PowerPoint</Application>
  <PresentationFormat>On-screen Show (4:3)</PresentationFormat>
  <Paragraphs>122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1_Default Design</vt:lpstr>
      <vt:lpstr>Apothecary</vt:lpstr>
      <vt:lpstr>1_Apothecary</vt:lpstr>
      <vt:lpstr>Executive</vt:lpstr>
      <vt:lpstr>Slide 1</vt:lpstr>
      <vt:lpstr>Slide 2</vt:lpstr>
      <vt:lpstr>My family of… many</vt:lpstr>
      <vt:lpstr>Immanuel</vt:lpstr>
      <vt:lpstr>Immanuel Ev. Lutheran Church</vt:lpstr>
      <vt:lpstr>Slide 6</vt:lpstr>
      <vt:lpstr>Slide 7</vt:lpstr>
      <vt:lpstr>Slide 8</vt:lpstr>
      <vt:lpstr>Slide 9</vt:lpstr>
      <vt:lpstr>Slide 10</vt:lpstr>
      <vt:lpstr>Three Pillars of Ministry</vt:lpstr>
      <vt:lpstr>Getting Started</vt:lpstr>
      <vt:lpstr>Getting Started</vt:lpstr>
      <vt:lpstr>Why did they join the church?</vt:lpstr>
      <vt:lpstr>Chance to Win Fabulous Prizes</vt:lpstr>
      <vt:lpstr>Slide 16</vt:lpstr>
      <vt:lpstr>Slide 17</vt:lpstr>
      <vt:lpstr>Slide 18</vt:lpstr>
      <vt:lpstr>Slide 19</vt:lpstr>
      <vt:lpstr>Slide 20</vt:lpstr>
      <vt:lpstr>Slide 21</vt:lpstr>
      <vt:lpstr>Road Blocks</vt:lpstr>
      <vt:lpstr>Really?                           </vt:lpstr>
      <vt:lpstr>Slide 24</vt:lpstr>
      <vt:lpstr>Slide 25</vt:lpstr>
    </vt:vector>
  </TitlesOfParts>
  <Company>ORLC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Status</dc:title>
  <dc:creator>ORLC`</dc:creator>
  <cp:lastModifiedBy>wagner</cp:lastModifiedBy>
  <cp:revision>110</cp:revision>
  <cp:lastPrinted>1601-01-01T00:00:00Z</cp:lastPrinted>
  <dcterms:created xsi:type="dcterms:W3CDTF">2006-09-08T14:22:18Z</dcterms:created>
  <dcterms:modified xsi:type="dcterms:W3CDTF">2015-02-23T00:19:22Z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TC062070741033</vt:lpwstr>
  </property>
</Properties>
</file>